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Nanum Square" charset="1" panose="020B0600000101010101"/>
      <p:regular r:id="rId33"/>
    </p:embeddedFont>
    <p:embeddedFont>
      <p:font typeface="210 클레이토이" charset="1" panose="02020603020101020101"/>
      <p:regular r:id="rId34"/>
    </p:embeddedFont>
    <p:embeddedFont>
      <p:font typeface="Nanum Square Bold" charset="1" panose="020B0600000101010101"/>
      <p:regular r:id="rId35"/>
    </p:embeddedFont>
    <p:embeddedFont>
      <p:font typeface="Cabin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8312" y="1483352"/>
            <a:ext cx="3609510" cy="3767041"/>
          </a:xfrm>
          <a:custGeom>
            <a:avLst/>
            <a:gdLst/>
            <a:ahLst/>
            <a:cxnLst/>
            <a:rect r="r" b="b" t="t" l="l"/>
            <a:pathLst>
              <a:path h="3767041" w="3609510">
                <a:moveTo>
                  <a:pt x="0" y="0"/>
                </a:moveTo>
                <a:lnTo>
                  <a:pt x="3609510" y="0"/>
                </a:lnTo>
                <a:lnTo>
                  <a:pt x="3609510" y="3767041"/>
                </a:lnTo>
                <a:lnTo>
                  <a:pt x="0" y="376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2050" y="1063617"/>
            <a:ext cx="6385912" cy="78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35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SK Shieldus Rookies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35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지능형 애플리케이션 개발자 양성 과정 4기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30178" y="3853969"/>
            <a:ext cx="9027644" cy="263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62"/>
              </a:lnSpc>
            </a:pPr>
            <a:r>
              <a:rPr lang="en-US" sz="19762" spc="968">
                <a:solidFill>
                  <a:srgbClr val="FF80B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PetLog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02341" y="7359015"/>
            <a:ext cx="2956959" cy="138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TEAM 3조 </a:t>
            </a:r>
            <a:r>
              <a:rPr lang="en-US" sz="3000" spc="30" b="true">
                <a:solidFill>
                  <a:srgbClr val="F93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이음</a:t>
            </a:r>
          </a:p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김지은, 김현근, 손민정,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신재석, 양승준, 이가은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9828" y="6222826"/>
            <a:ext cx="562834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48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MSA 서비스 개발 및 운영환경 구축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02341" y="8843010"/>
            <a:ext cx="295695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멘토 </a:t>
            </a:r>
            <a:r>
              <a:rPr lang="en-US" sz="2400" spc="24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한정헌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967" y="2459786"/>
            <a:ext cx="8024255" cy="5958009"/>
          </a:xfrm>
          <a:custGeom>
            <a:avLst/>
            <a:gdLst/>
            <a:ahLst/>
            <a:cxnLst/>
            <a:rect r="r" b="b" t="t" l="l"/>
            <a:pathLst>
              <a:path h="5958009" w="8024255">
                <a:moveTo>
                  <a:pt x="0" y="0"/>
                </a:moveTo>
                <a:lnTo>
                  <a:pt x="8024255" y="0"/>
                </a:lnTo>
                <a:lnTo>
                  <a:pt x="8024255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30943" y="3803841"/>
            <a:ext cx="5466719" cy="5454459"/>
          </a:xfrm>
          <a:custGeom>
            <a:avLst/>
            <a:gdLst/>
            <a:ahLst/>
            <a:cxnLst/>
            <a:rect r="r" b="b" t="t" l="l"/>
            <a:pathLst>
              <a:path h="5454459" w="5466719">
                <a:moveTo>
                  <a:pt x="0" y="0"/>
                </a:moveTo>
                <a:lnTo>
                  <a:pt x="5466720" y="0"/>
                </a:lnTo>
                <a:lnTo>
                  <a:pt x="5466720" y="5454459"/>
                </a:lnTo>
                <a:lnTo>
                  <a:pt x="0" y="5454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2" r="0" b="-1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상세 기능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8228" y="1372564"/>
            <a:ext cx="215672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소셜 커뮤니티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55346" y="2288336"/>
            <a:ext cx="6903954" cy="12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커뮤니티 기능을 통해 사용자가 반려 생활을 공유하고 다른 </a:t>
            </a: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사용자와 소통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5346" y="4524502"/>
            <a:ext cx="6903954" cy="16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팔로우, 좋아요, 댓글 기능으로 소통 가능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작성한 AI 다이어리 소셜에 공유 가능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게시물 외부 SNS에 공유 가능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46463"/>
            <a:ext cx="8493402" cy="4055599"/>
          </a:xfrm>
          <a:custGeom>
            <a:avLst/>
            <a:gdLst/>
            <a:ahLst/>
            <a:cxnLst/>
            <a:rect r="r" b="b" t="t" l="l"/>
            <a:pathLst>
              <a:path h="4055599" w="8493402">
                <a:moveTo>
                  <a:pt x="0" y="0"/>
                </a:moveTo>
                <a:lnTo>
                  <a:pt x="8493402" y="0"/>
                </a:lnTo>
                <a:lnTo>
                  <a:pt x="8493402" y="4055600"/>
                </a:lnTo>
                <a:lnTo>
                  <a:pt x="0" y="405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2470" y="4574263"/>
            <a:ext cx="6267642" cy="4684037"/>
          </a:xfrm>
          <a:custGeom>
            <a:avLst/>
            <a:gdLst/>
            <a:ahLst/>
            <a:cxnLst/>
            <a:rect r="r" b="b" t="t" l="l"/>
            <a:pathLst>
              <a:path h="4684037" w="6267642">
                <a:moveTo>
                  <a:pt x="0" y="0"/>
                </a:moveTo>
                <a:lnTo>
                  <a:pt x="6267643" y="0"/>
                </a:lnTo>
                <a:lnTo>
                  <a:pt x="6267643" y="4684037"/>
                </a:lnTo>
                <a:lnTo>
                  <a:pt x="0" y="4684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상세 기능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8228" y="1372564"/>
            <a:ext cx="215672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쇼핑몰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9206" y="2515432"/>
            <a:ext cx="8069615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반려동물을 위한 전용 쇼핑몰 기능을 제공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3760" y="4726630"/>
            <a:ext cx="5040507" cy="16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상품 검색, 상세 정보 등 정보 제공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장바구니 기능 및 상품 구매 가능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적립한 마일리지 쇼핑에 사용 가능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331" y="2058018"/>
            <a:ext cx="15049338" cy="7345728"/>
          </a:xfrm>
          <a:custGeom>
            <a:avLst/>
            <a:gdLst/>
            <a:ahLst/>
            <a:cxnLst/>
            <a:rect r="r" b="b" t="t" l="l"/>
            <a:pathLst>
              <a:path h="7345728" w="15049338">
                <a:moveTo>
                  <a:pt x="0" y="0"/>
                </a:moveTo>
                <a:lnTo>
                  <a:pt x="15049338" y="0"/>
                </a:lnTo>
                <a:lnTo>
                  <a:pt x="15049338" y="7345728"/>
                </a:lnTo>
                <a:lnTo>
                  <a:pt x="0" y="73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057" r="-4813" b="-229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550" y="698573"/>
            <a:ext cx="6408206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서비스 구조 논의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7170" y="2191368"/>
            <a:ext cx="11553659" cy="7365766"/>
          </a:xfrm>
          <a:custGeom>
            <a:avLst/>
            <a:gdLst/>
            <a:ahLst/>
            <a:cxnLst/>
            <a:rect r="r" b="b" t="t" l="l"/>
            <a:pathLst>
              <a:path h="7365766" w="11553659">
                <a:moveTo>
                  <a:pt x="0" y="0"/>
                </a:moveTo>
                <a:lnTo>
                  <a:pt x="11553660" y="0"/>
                </a:lnTo>
                <a:lnTo>
                  <a:pt x="11553660" y="7365766"/>
                </a:lnTo>
                <a:lnTo>
                  <a:pt x="0" y="736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서비스 구조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3077" y="2379150"/>
            <a:ext cx="2684179" cy="1184265"/>
            <a:chOff x="0" y="0"/>
            <a:chExt cx="706944" cy="311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6944" cy="311905"/>
            </a:xfrm>
            <a:custGeom>
              <a:avLst/>
              <a:gdLst/>
              <a:ahLst/>
              <a:cxnLst/>
              <a:rect r="r" b="b" t="t" l="l"/>
              <a:pathLst>
                <a:path h="311905" w="706944">
                  <a:moveTo>
                    <a:pt x="0" y="0"/>
                  </a:moveTo>
                  <a:lnTo>
                    <a:pt x="706944" y="0"/>
                  </a:lnTo>
                  <a:lnTo>
                    <a:pt x="706944" y="311905"/>
                  </a:lnTo>
                  <a:lnTo>
                    <a:pt x="0" y="311905"/>
                  </a:lnTo>
                  <a:close/>
                </a:path>
              </a:pathLst>
            </a:custGeom>
            <a:solidFill>
              <a:srgbClr val="FCFCFC"/>
            </a:solidFill>
            <a:ln w="9525" cap="sq">
              <a:solidFill>
                <a:srgbClr val="FF80B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06944" cy="38810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API Gateway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MSA 별  서비스 분리  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13654" y="4676370"/>
          <a:ext cx="16003026" cy="3777278"/>
        </p:xfrm>
        <a:graphic>
          <a:graphicData uri="http://schemas.openxmlformats.org/drawingml/2006/table">
            <a:tbl>
              <a:tblPr/>
              <a:tblGrid>
                <a:gridCol w="2695848"/>
                <a:gridCol w="2753046"/>
                <a:gridCol w="2583746"/>
                <a:gridCol w="2829166"/>
                <a:gridCol w="2587496"/>
                <a:gridCol w="2553724"/>
              </a:tblGrid>
              <a:tr h="1070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헬스케어, AI 챗봇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기록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펫메이트</a:t>
                      </a:r>
                      <a:r>
                        <a:rPr lang="en-US" b="true" sz="2700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 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b="true" sz="3299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회원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b="true" sz="3299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소셜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b="true" sz="2700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쇼핑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069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데이터 조회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월간 건강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리포트 생성 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b="true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AI 페르소나 생성</a:t>
                      </a:r>
                      <a:r>
                        <a:rPr lang="en-US" sz="25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AI 정보 챗봇 생성</a:t>
                      </a: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FF80BE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AI 다이어리 생성</a:t>
                      </a:r>
                      <a:r>
                        <a:rPr lang="en-US" sz="25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월간 리캡 생성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위치 설정</a:t>
                      </a: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메이트 매칭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DM 전송 및 수신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회원 가입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로그인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펫 정보 관리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펫 코인 관리</a:t>
                      </a:r>
                      <a:r>
                        <a:rPr lang="en-US" sz="2200" b="true">
                          <a:solidFill>
                            <a:srgbClr val="191919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게시물 작성</a:t>
                      </a: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팔로우 기능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좋아요, 댓글 기능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상품 검색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상품 주문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상품 결제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  </a:t>
                      </a:r>
                      <a:r>
                        <a:rPr lang="en-US" sz="22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장바구니  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  <p:sp>
        <p:nvSpPr>
          <p:cNvPr name="AutoShape 8" id="8"/>
          <p:cNvSpPr/>
          <p:nvPr/>
        </p:nvSpPr>
        <p:spPr>
          <a:xfrm flipH="true">
            <a:off x="2559224" y="3563415"/>
            <a:ext cx="6455944" cy="111295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V="true">
            <a:off x="5340636" y="3563415"/>
            <a:ext cx="3674531" cy="111295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7815534" y="3563415"/>
            <a:ext cx="1199633" cy="111295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015167" y="3563415"/>
            <a:ext cx="1440436" cy="111295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9015167" y="3563415"/>
            <a:ext cx="4060623" cy="111295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9015167" y="3563415"/>
            <a:ext cx="6713098" cy="111295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기존 서비스와의 차별점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1663" y="8634623"/>
            <a:ext cx="117761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spc="-165" b="true">
                <a:solidFill>
                  <a:srgbClr val="F93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→ 여러 서비스를 각각 이용해야 하며 이를 하나로 통합한 플랫폼이 부재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21663" y="2647725"/>
            <a:ext cx="13664314" cy="5243948"/>
            <a:chOff x="0" y="0"/>
            <a:chExt cx="18219085" cy="69919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849778" y="-38100"/>
              <a:ext cx="2250153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b="true" sz="3300" spc="-33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비마이펫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900578" y="682837"/>
              <a:ext cx="3810836" cy="43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b="true" sz="2000" spc="-20">
                  <a:solidFill>
                    <a:srgbClr val="062C4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반려 정보 중심 플랫폼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686014" y="-14181"/>
              <a:ext cx="1082381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b="true" sz="3300" spc="-33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피피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686014" y="682837"/>
              <a:ext cx="3405646" cy="43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b="true" sz="2000" spc="-20">
                  <a:solidFill>
                    <a:srgbClr val="062C4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지역 기반 반려동물 SNS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306755" y="-38100"/>
              <a:ext cx="2031415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b="true" sz="3300" spc="-33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펫프렌즈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281355" y="682837"/>
              <a:ext cx="3221971" cy="43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b="true" sz="2000" spc="-20">
                  <a:solidFill>
                    <a:srgbClr val="062C4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반려동물용품 쇼핑몰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971099" y="-38100"/>
              <a:ext cx="1826219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b="true" sz="3300" spc="-33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TTcare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971099" y="682837"/>
              <a:ext cx="4247986" cy="43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b="true" sz="2000" spc="-20">
                  <a:solidFill>
                    <a:srgbClr val="062C4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반려동물 AI 건강 체크 사이트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350" y="1606548"/>
              <a:ext cx="2102860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건강 기록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3350" y="3108635"/>
              <a:ext cx="1848860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커뮤니티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5679" y="4471286"/>
              <a:ext cx="92450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쇼핑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019425"/>
              <a:ext cx="1975860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일상 </a:t>
              </a:r>
              <a:r>
                <a:rPr lang="en-US" sz="2999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기록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137333" y="963858"/>
          <a:ext cx="11297816" cy="4280089"/>
        </p:xfrm>
        <a:graphic>
          <a:graphicData uri="http://schemas.openxmlformats.org/drawingml/2006/table">
            <a:tbl>
              <a:tblPr/>
              <a:tblGrid>
                <a:gridCol w="2851006"/>
                <a:gridCol w="2708314"/>
                <a:gridCol w="2779176"/>
                <a:gridCol w="2959320"/>
              </a:tblGrid>
              <a:tr h="1070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1070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1070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o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1070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기대효과  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03889" y="2564673"/>
            <a:ext cx="3223445" cy="322344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80B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66931" y="3616326"/>
            <a:ext cx="3697363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b="true" sz="3300" spc="-33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반려인의 </a:t>
            </a:r>
          </a:p>
          <a:p>
            <a:pPr algn="ctr">
              <a:lnSpc>
                <a:spcPts val="4290"/>
              </a:lnSpc>
            </a:pPr>
            <a:r>
              <a:rPr lang="en-US" b="true" sz="3300" spc="-33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편의성 향상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2487" y="7393622"/>
            <a:ext cx="4368450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여러 앱을 오가야 했던 불편을 줄이고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하나의 플랫폼에서 반려 생활을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통합 관리함으로써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사용자의 편의성을 높임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528423" y="6556052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10" y="0"/>
                </a:lnTo>
                <a:lnTo>
                  <a:pt x="326610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528423" y="6290194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10" y="0"/>
                </a:lnTo>
                <a:lnTo>
                  <a:pt x="326610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528423" y="6027225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10" y="0"/>
                </a:lnTo>
                <a:lnTo>
                  <a:pt x="326610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532277" y="2564673"/>
            <a:ext cx="3223445" cy="322344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80B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295319" y="3325814"/>
            <a:ext cx="3697363" cy="162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b="true" sz="3299" spc="-32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기반 </a:t>
            </a:r>
          </a:p>
          <a:p>
            <a:pPr algn="ctr">
              <a:lnSpc>
                <a:spcPts val="4289"/>
              </a:lnSpc>
            </a:pPr>
            <a:r>
              <a:rPr lang="en-US" b="true" sz="3299" spc="-32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건강 관리 및 </a:t>
            </a:r>
          </a:p>
          <a:p>
            <a:pPr algn="ctr">
              <a:lnSpc>
                <a:spcPts val="4289"/>
              </a:lnSpc>
            </a:pPr>
            <a:r>
              <a:rPr lang="en-US" b="true" sz="3299" spc="-32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생활 품질 향상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0063" y="7393622"/>
            <a:ext cx="4560106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건강 측정과 AI 기반 다이어리를 통해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반려동물의 상태·행동 변화를 기록하고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이를 기반으로 건강 관리와 생활 패턴을 체계적으로 분석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8956811" y="6556052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09" y="0"/>
                </a:lnTo>
                <a:lnTo>
                  <a:pt x="326609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8956811" y="6290194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09" y="0"/>
                </a:lnTo>
                <a:lnTo>
                  <a:pt x="326609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8956811" y="6027225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09" y="0"/>
                </a:lnTo>
                <a:lnTo>
                  <a:pt x="326609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858229" y="2564673"/>
            <a:ext cx="3223445" cy="322344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80B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621270" y="3344864"/>
            <a:ext cx="3697363" cy="162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b="true" sz="3300" spc="-33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개인화된 </a:t>
            </a:r>
          </a:p>
          <a:p>
            <a:pPr algn="ctr">
              <a:lnSpc>
                <a:spcPts val="4290"/>
              </a:lnSpc>
            </a:pPr>
            <a:r>
              <a:rPr lang="en-US" b="true" sz="3300" spc="-33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 생활 </a:t>
            </a:r>
          </a:p>
          <a:p>
            <a:pPr algn="ctr">
              <a:lnSpc>
                <a:spcPts val="4290"/>
              </a:lnSpc>
            </a:pPr>
            <a:r>
              <a:rPr lang="en-US" b="true" sz="3300" spc="-33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 제공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5400000">
            <a:off x="14282763" y="6556052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09" y="0"/>
                </a:lnTo>
                <a:lnTo>
                  <a:pt x="326609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4282763" y="6290194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09" y="0"/>
                </a:lnTo>
                <a:lnTo>
                  <a:pt x="326609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4282763" y="6027225"/>
            <a:ext cx="326609" cy="488291"/>
          </a:xfrm>
          <a:custGeom>
            <a:avLst/>
            <a:gdLst/>
            <a:ahLst/>
            <a:cxnLst/>
            <a:rect r="r" b="b" t="t" l="l"/>
            <a:pathLst>
              <a:path h="488291" w="326609">
                <a:moveTo>
                  <a:pt x="0" y="0"/>
                </a:moveTo>
                <a:lnTo>
                  <a:pt x="326609" y="0"/>
                </a:lnTo>
                <a:lnTo>
                  <a:pt x="326609" y="488291"/>
                </a:lnTo>
                <a:lnTo>
                  <a:pt x="0" y="48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507063" y="7355522"/>
            <a:ext cx="3811569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AI 페르소나 챗봇에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다이어리 </a:t>
            </a: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기록을 반영해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맞춤형 대화를 제공함으로써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개인화 서비스를 강화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4550" y="698573"/>
            <a:ext cx="7809981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 구성 및 역할</a:t>
            </a: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9653" y="7444040"/>
            <a:ext cx="457908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UI 디자인 및 프론트 코드 작성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30255" y="6695152"/>
            <a:ext cx="1298101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599" spc="-179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신재석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0583" y="4699176"/>
            <a:ext cx="387722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소셜 서비스 백엔드 개발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020976" y="3910111"/>
            <a:ext cx="2452450" cy="58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609" spc="-18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[팀장] 김현근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18480" y="4699176"/>
            <a:ext cx="416121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기록 서비스 백엔드 개발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AI 다이어리 개발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1834" y="3901905"/>
            <a:ext cx="1361543" cy="58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609" spc="-18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김지은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8442" y="7434515"/>
            <a:ext cx="5229838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헬스케어 서비스 백엔드 개발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AWS Bedrock 기반의 AI 페르소나 챗봇 개발, </a:t>
            </a: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정보 </a:t>
            </a: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챗봇 개발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2945" y="6685627"/>
            <a:ext cx="1206921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spc="-179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양승준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06588" y="7444040"/>
            <a:ext cx="369587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회원 서비스 백엔드 개발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65710" y="6685627"/>
            <a:ext cx="1309417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spc="-179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이가은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0702" y="4730926"/>
            <a:ext cx="408764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AWS를 통해 DevOps 진행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3491" y="3950288"/>
            <a:ext cx="1223018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spc="-179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손민정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6770" y="2328380"/>
            <a:ext cx="2894460" cy="58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609" spc="-18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[멘토] 한정헌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수행 절차 및 방법</a:t>
            </a:r>
          </a:p>
          <a:p>
            <a:pPr algn="l">
              <a:lnSpc>
                <a:spcPts val="1048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030448" y="3316184"/>
            <a:ext cx="2126530" cy="2611607"/>
            <a:chOff x="0" y="0"/>
            <a:chExt cx="2835374" cy="3482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0"/>
              <a:ext cx="2351410" cy="2194428"/>
            </a:xfrm>
            <a:custGeom>
              <a:avLst/>
              <a:gdLst/>
              <a:ahLst/>
              <a:cxnLst/>
              <a:rect r="r" b="b" t="t" l="l"/>
              <a:pathLst>
                <a:path h="2194428" w="2351410">
                  <a:moveTo>
                    <a:pt x="0" y="0"/>
                  </a:moveTo>
                  <a:lnTo>
                    <a:pt x="2351410" y="0"/>
                  </a:lnTo>
                  <a:lnTo>
                    <a:pt x="2351410" y="2194428"/>
                  </a:lnTo>
                  <a:lnTo>
                    <a:pt x="0" y="219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90829" y="1414714"/>
              <a:ext cx="1620553" cy="460407"/>
            </a:xfrm>
            <a:custGeom>
              <a:avLst/>
              <a:gdLst/>
              <a:ahLst/>
              <a:cxnLst/>
              <a:rect r="r" b="b" t="t" l="l"/>
              <a:pathLst>
                <a:path h="460407" w="1620553">
                  <a:moveTo>
                    <a:pt x="0" y="0"/>
                  </a:moveTo>
                  <a:lnTo>
                    <a:pt x="1620552" y="0"/>
                  </a:lnTo>
                  <a:lnTo>
                    <a:pt x="1620552" y="460407"/>
                  </a:lnTo>
                  <a:lnTo>
                    <a:pt x="0" y="460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676116"/>
              <a:ext cx="2835374" cy="806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800" spc="-19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진행 추적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95725" y="1362698"/>
            <a:ext cx="86635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애자일 방식으로 기간별 스프린트 진행 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76064" y="3222690"/>
            <a:ext cx="2251725" cy="2787445"/>
            <a:chOff x="0" y="0"/>
            <a:chExt cx="3002300" cy="37165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63659" y="0"/>
              <a:ext cx="1874983" cy="2472999"/>
            </a:xfrm>
            <a:custGeom>
              <a:avLst/>
              <a:gdLst/>
              <a:ahLst/>
              <a:cxnLst/>
              <a:rect r="r" b="b" t="t" l="l"/>
              <a:pathLst>
                <a:path h="2472999" w="1874983">
                  <a:moveTo>
                    <a:pt x="0" y="0"/>
                  </a:moveTo>
                  <a:lnTo>
                    <a:pt x="1874983" y="0"/>
                  </a:lnTo>
                  <a:lnTo>
                    <a:pt x="1874983" y="2472999"/>
                  </a:lnTo>
                  <a:lnTo>
                    <a:pt x="0" y="247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910568"/>
              <a:ext cx="3002300" cy="806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800" spc="-19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백로그 관리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98289" y="3351246"/>
            <a:ext cx="2754369" cy="2607799"/>
            <a:chOff x="0" y="0"/>
            <a:chExt cx="3672492" cy="34770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95748" y="0"/>
              <a:ext cx="1951164" cy="2167960"/>
            </a:xfrm>
            <a:custGeom>
              <a:avLst/>
              <a:gdLst/>
              <a:ahLst/>
              <a:cxnLst/>
              <a:rect r="r" b="b" t="t" l="l"/>
              <a:pathLst>
                <a:path h="2167960" w="1951164">
                  <a:moveTo>
                    <a:pt x="0" y="0"/>
                  </a:moveTo>
                  <a:lnTo>
                    <a:pt x="1951164" y="0"/>
                  </a:lnTo>
                  <a:lnTo>
                    <a:pt x="1951164" y="2167960"/>
                  </a:lnTo>
                  <a:lnTo>
                    <a:pt x="0" y="216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671039"/>
              <a:ext cx="3672492" cy="806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0"/>
                </a:lnSpc>
              </a:pPr>
              <a:r>
                <a:rPr lang="en-US" sz="3800" spc="-19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스프린트 관리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91602" y="3341721"/>
            <a:ext cx="1593451" cy="1625970"/>
          </a:xfrm>
          <a:custGeom>
            <a:avLst/>
            <a:gdLst/>
            <a:ahLst/>
            <a:cxnLst/>
            <a:rect r="r" b="b" t="t" l="l"/>
            <a:pathLst>
              <a:path h="1625970" w="1593451">
                <a:moveTo>
                  <a:pt x="0" y="0"/>
                </a:moveTo>
                <a:lnTo>
                  <a:pt x="1593451" y="0"/>
                </a:lnTo>
                <a:lnTo>
                  <a:pt x="1593451" y="1625970"/>
                </a:lnTo>
                <a:lnTo>
                  <a:pt x="0" y="1625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52182" y="5247280"/>
            <a:ext cx="872291" cy="6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00" spc="-19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회고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215" y="6356625"/>
            <a:ext cx="3747423" cy="252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요구 사항을 '로그인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서비스 사용자로서 ..' 형태의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 스토리로 정의하고, 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스토리포인트(피보나치수열)로 난이도를 산정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98289" y="6242325"/>
            <a:ext cx="2516023" cy="294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이전 스프린트의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진행 상황을 반영해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 목표를 세우고,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프론트엔드,백엔드, DevOps작업을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균형 있게 분배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34475" y="6242325"/>
            <a:ext cx="3696984" cy="126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Jira 및 번다운 차트로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진행 관리, 데일리 스크럼으로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발생한 문제를 빠르게 해결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17028" y="6242325"/>
            <a:ext cx="4251097" cy="294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스프린트 리뷰에서 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실제</a:t>
            </a: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동작하는 기능을 시연하고,</a:t>
            </a:r>
          </a:p>
          <a:p>
            <a:pPr algn="ctr">
              <a:lnSpc>
                <a:spcPts val="3300"/>
              </a:lnSpc>
            </a:pP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피드백을 즉시 다음 </a:t>
            </a:r>
            <a:r>
              <a:rPr lang="en-US" sz="2500" spc="-125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백로그에  반영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2500" spc="-232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회고를 통해  </a:t>
            </a:r>
          </a:p>
          <a:p>
            <a:pPr algn="ctr">
              <a:lnSpc>
                <a:spcPts val="3300"/>
              </a:lnSpc>
            </a:pPr>
            <a:r>
              <a:rPr lang="en-US" sz="2500" spc="-232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개선 과제를 도출하고, </a:t>
            </a:r>
          </a:p>
          <a:p>
            <a:pPr algn="ctr">
              <a:lnSpc>
                <a:spcPts val="3300"/>
              </a:lnSpc>
            </a:pPr>
            <a:r>
              <a:rPr lang="en-US" sz="2500" spc="-232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이를 다음  </a:t>
            </a:r>
            <a:r>
              <a:rPr lang="en-US" sz="2500" spc="-232">
                <a:solidFill>
                  <a:srgbClr val="062C47"/>
                </a:solidFill>
                <a:latin typeface="Nanum Square"/>
                <a:ea typeface="Nanum Square"/>
                <a:cs typeface="Nanum Square"/>
                <a:sym typeface="Nanum Square"/>
              </a:rPr>
              <a:t>스프린트에 실제로 적용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8470" y="2451009"/>
            <a:ext cx="11651060" cy="6548173"/>
          </a:xfrm>
          <a:custGeom>
            <a:avLst/>
            <a:gdLst/>
            <a:ahLst/>
            <a:cxnLst/>
            <a:rect r="r" b="b" t="t" l="l"/>
            <a:pathLst>
              <a:path h="6548173" w="11651060">
                <a:moveTo>
                  <a:pt x="0" y="0"/>
                </a:moveTo>
                <a:lnTo>
                  <a:pt x="11651060" y="0"/>
                </a:lnTo>
                <a:lnTo>
                  <a:pt x="11651060" y="6548174"/>
                </a:lnTo>
                <a:lnTo>
                  <a:pt x="0" y="6548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1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수행 절차 및 방법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595725" y="1362698"/>
            <a:ext cx="86635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스토리 포인트 기준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99350" y="1317205"/>
            <a:ext cx="2089300" cy="1424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b="true" sz="8400" spc="-302">
                <a:solidFill>
                  <a:srgbClr val="1E1E49"/>
                </a:solidFill>
                <a:latin typeface="Cabin Bold"/>
                <a:ea typeface="Cabin Bold"/>
                <a:cs typeface="Cabin Bold"/>
                <a:sym typeface="Cabin Bold"/>
              </a:rPr>
              <a:t>목차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599097" y="4705646"/>
            <a:ext cx="824676" cy="82467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0B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5758" lIns="55758" bIns="55758" rIns="55758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08047" y="4463823"/>
            <a:ext cx="606775" cy="94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b="true" sz="3731" spc="11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8323" y="4400090"/>
            <a:ext cx="5930580" cy="100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3841" spc="-76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개요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99097" y="5851804"/>
            <a:ext cx="824676" cy="82467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0B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5758" lIns="55758" bIns="55758" rIns="55758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08047" y="5606513"/>
            <a:ext cx="606775" cy="94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b="true" sz="3731" spc="11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8323" y="5546248"/>
            <a:ext cx="5930580" cy="100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3841" spc="-76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프로젝트팀 구성 및 역할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99097" y="6990121"/>
            <a:ext cx="824676" cy="82467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0B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5758" lIns="55758" bIns="55758" rIns="55758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708047" y="6742117"/>
            <a:ext cx="606775" cy="94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b="true" sz="3731" spc="11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58323" y="6684565"/>
            <a:ext cx="5930580" cy="100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3841" spc="-76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수행 절차 및 방법 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1028700" y="3326659"/>
            <a:ext cx="16230600" cy="0"/>
          </a:xfrm>
          <a:prstGeom prst="line">
            <a:avLst/>
          </a:prstGeom>
          <a:ln cap="flat" w="19050">
            <a:solidFill>
              <a:srgbClr val="FF80B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172" y="3201364"/>
            <a:ext cx="17015657" cy="4849162"/>
          </a:xfrm>
          <a:custGeom>
            <a:avLst/>
            <a:gdLst/>
            <a:ahLst/>
            <a:cxnLst/>
            <a:rect r="r" b="b" t="t" l="l"/>
            <a:pathLst>
              <a:path h="4849162" w="17015657">
                <a:moveTo>
                  <a:pt x="0" y="0"/>
                </a:moveTo>
                <a:lnTo>
                  <a:pt x="17015656" y="0"/>
                </a:lnTo>
                <a:lnTo>
                  <a:pt x="17015656" y="4849162"/>
                </a:lnTo>
                <a:lnTo>
                  <a:pt x="0" y="484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수행 절차 및 방법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595725" y="1362698"/>
            <a:ext cx="86635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Jira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2969722"/>
            <a:ext cx="17259300" cy="5101108"/>
          </a:xfrm>
          <a:custGeom>
            <a:avLst/>
            <a:gdLst/>
            <a:ahLst/>
            <a:cxnLst/>
            <a:rect r="r" b="b" t="t" l="l"/>
            <a:pathLst>
              <a:path h="5101108" w="17259300">
                <a:moveTo>
                  <a:pt x="0" y="0"/>
                </a:moveTo>
                <a:lnTo>
                  <a:pt x="17259300" y="0"/>
                </a:lnTo>
                <a:lnTo>
                  <a:pt x="17259300" y="5101109"/>
                </a:lnTo>
                <a:lnTo>
                  <a:pt x="0" y="510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9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수행 절차 및 방법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595725" y="1362698"/>
            <a:ext cx="86635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Jira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667" y="2437474"/>
            <a:ext cx="16294666" cy="6334552"/>
          </a:xfrm>
          <a:custGeom>
            <a:avLst/>
            <a:gdLst/>
            <a:ahLst/>
            <a:cxnLst/>
            <a:rect r="r" b="b" t="t" l="l"/>
            <a:pathLst>
              <a:path h="6334552" w="16294666">
                <a:moveTo>
                  <a:pt x="0" y="0"/>
                </a:moveTo>
                <a:lnTo>
                  <a:pt x="16294666" y="0"/>
                </a:lnTo>
                <a:lnTo>
                  <a:pt x="16294666" y="6334551"/>
                </a:lnTo>
                <a:lnTo>
                  <a:pt x="0" y="633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수행 절차 및 방법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595725" y="1362698"/>
            <a:ext cx="86635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회고 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0670" y="3497580"/>
            <a:ext cx="1446848" cy="217170"/>
            <a:chOff x="0" y="0"/>
            <a:chExt cx="1929130" cy="289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608" y="48360"/>
              <a:ext cx="1827782" cy="201843"/>
            </a:xfrm>
            <a:custGeom>
              <a:avLst/>
              <a:gdLst/>
              <a:ahLst/>
              <a:cxnLst/>
              <a:rect r="r" b="b" t="t" l="l"/>
              <a:pathLst>
                <a:path h="201843" w="1827782">
                  <a:moveTo>
                    <a:pt x="77662" y="27840"/>
                  </a:moveTo>
                  <a:cubicBezTo>
                    <a:pt x="1486092" y="16410"/>
                    <a:pt x="1665162" y="-7720"/>
                    <a:pt x="1740092" y="2440"/>
                  </a:cubicBezTo>
                  <a:cubicBezTo>
                    <a:pt x="1766762" y="6250"/>
                    <a:pt x="1778192" y="7520"/>
                    <a:pt x="1792162" y="20220"/>
                  </a:cubicBezTo>
                  <a:cubicBezTo>
                    <a:pt x="1809942" y="35460"/>
                    <a:pt x="1828992" y="71020"/>
                    <a:pt x="1827722" y="95150"/>
                  </a:cubicBezTo>
                  <a:cubicBezTo>
                    <a:pt x="1826452" y="119280"/>
                    <a:pt x="1803592" y="152300"/>
                    <a:pt x="1785812" y="165000"/>
                  </a:cubicBezTo>
                  <a:cubicBezTo>
                    <a:pt x="1770572" y="176430"/>
                    <a:pt x="1747712" y="178970"/>
                    <a:pt x="1731202" y="177700"/>
                  </a:cubicBezTo>
                  <a:cubicBezTo>
                    <a:pt x="1713422" y="175160"/>
                    <a:pt x="1693102" y="167540"/>
                    <a:pt x="1680402" y="153570"/>
                  </a:cubicBezTo>
                  <a:cubicBezTo>
                    <a:pt x="1665162" y="137060"/>
                    <a:pt x="1651192" y="98960"/>
                    <a:pt x="1653732" y="76100"/>
                  </a:cubicBezTo>
                  <a:cubicBezTo>
                    <a:pt x="1655002" y="58320"/>
                    <a:pt x="1665162" y="39270"/>
                    <a:pt x="1679132" y="26570"/>
                  </a:cubicBezTo>
                  <a:cubicBezTo>
                    <a:pt x="1696912" y="12600"/>
                    <a:pt x="1736282" y="2440"/>
                    <a:pt x="1757872" y="4980"/>
                  </a:cubicBezTo>
                  <a:cubicBezTo>
                    <a:pt x="1776922" y="7520"/>
                    <a:pt x="1794702" y="20220"/>
                    <a:pt x="1806132" y="34190"/>
                  </a:cubicBezTo>
                  <a:cubicBezTo>
                    <a:pt x="1817562" y="46890"/>
                    <a:pt x="1826452" y="67210"/>
                    <a:pt x="1827722" y="84990"/>
                  </a:cubicBezTo>
                  <a:cubicBezTo>
                    <a:pt x="1827722" y="102770"/>
                    <a:pt x="1822642" y="124360"/>
                    <a:pt x="1812482" y="139600"/>
                  </a:cubicBezTo>
                  <a:cubicBezTo>
                    <a:pt x="1802322" y="153570"/>
                    <a:pt x="1782002" y="167540"/>
                    <a:pt x="1768032" y="172620"/>
                  </a:cubicBezTo>
                  <a:cubicBezTo>
                    <a:pt x="1757872" y="177700"/>
                    <a:pt x="1742632" y="181510"/>
                    <a:pt x="1740092" y="177700"/>
                  </a:cubicBezTo>
                  <a:cubicBezTo>
                    <a:pt x="1737552" y="173890"/>
                    <a:pt x="1756602" y="156110"/>
                    <a:pt x="1754062" y="152300"/>
                  </a:cubicBezTo>
                  <a:cubicBezTo>
                    <a:pt x="1747712" y="145950"/>
                    <a:pt x="1694372" y="177700"/>
                    <a:pt x="1648652" y="184050"/>
                  </a:cubicBezTo>
                  <a:cubicBezTo>
                    <a:pt x="1567372" y="196750"/>
                    <a:pt x="1454342" y="189130"/>
                    <a:pt x="1304482" y="189130"/>
                  </a:cubicBezTo>
                  <a:cubicBezTo>
                    <a:pt x="1018732" y="190400"/>
                    <a:pt x="190692" y="222150"/>
                    <a:pt x="59882" y="180240"/>
                  </a:cubicBezTo>
                  <a:cubicBezTo>
                    <a:pt x="31942" y="171350"/>
                    <a:pt x="24322" y="163730"/>
                    <a:pt x="14162" y="149760"/>
                  </a:cubicBezTo>
                  <a:cubicBezTo>
                    <a:pt x="4002" y="135790"/>
                    <a:pt x="-1078" y="112930"/>
                    <a:pt x="192" y="96420"/>
                  </a:cubicBezTo>
                  <a:cubicBezTo>
                    <a:pt x="2732" y="78640"/>
                    <a:pt x="14162" y="58320"/>
                    <a:pt x="26862" y="46890"/>
                  </a:cubicBezTo>
                  <a:cubicBezTo>
                    <a:pt x="39562" y="35460"/>
                    <a:pt x="77662" y="27840"/>
                    <a:pt x="77662" y="2784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45920" y="4110038"/>
            <a:ext cx="1574482" cy="207645"/>
            <a:chOff x="0" y="0"/>
            <a:chExt cx="2099310" cy="276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048" y="52151"/>
              <a:ext cx="1997827" cy="186191"/>
            </a:xfrm>
            <a:custGeom>
              <a:avLst/>
              <a:gdLst/>
              <a:ahLst/>
              <a:cxnLst/>
              <a:rect r="r" b="b" t="t" l="l"/>
              <a:pathLst>
                <a:path h="186191" w="1997827">
                  <a:moveTo>
                    <a:pt x="78222" y="8809"/>
                  </a:moveTo>
                  <a:cubicBezTo>
                    <a:pt x="1952742" y="8809"/>
                    <a:pt x="1969252" y="17699"/>
                    <a:pt x="1981952" y="36749"/>
                  </a:cubicBezTo>
                  <a:cubicBezTo>
                    <a:pt x="1995922" y="57069"/>
                    <a:pt x="1999732" y="96439"/>
                    <a:pt x="1990842" y="118029"/>
                  </a:cubicBezTo>
                  <a:cubicBezTo>
                    <a:pt x="1981952" y="140889"/>
                    <a:pt x="1952742" y="166289"/>
                    <a:pt x="1928612" y="171369"/>
                  </a:cubicBezTo>
                  <a:cubicBezTo>
                    <a:pt x="1905752" y="176449"/>
                    <a:pt x="1867652" y="166289"/>
                    <a:pt x="1849872" y="149779"/>
                  </a:cubicBezTo>
                  <a:cubicBezTo>
                    <a:pt x="1832092" y="133269"/>
                    <a:pt x="1820662" y="95169"/>
                    <a:pt x="1824472" y="72309"/>
                  </a:cubicBezTo>
                  <a:cubicBezTo>
                    <a:pt x="1828282" y="48179"/>
                    <a:pt x="1851142" y="16429"/>
                    <a:pt x="1874002" y="6269"/>
                  </a:cubicBezTo>
                  <a:cubicBezTo>
                    <a:pt x="1895592" y="-3891"/>
                    <a:pt x="1934962" y="-1351"/>
                    <a:pt x="1955282" y="11349"/>
                  </a:cubicBezTo>
                  <a:cubicBezTo>
                    <a:pt x="1975602" y="24049"/>
                    <a:pt x="1994652" y="58339"/>
                    <a:pt x="1997192" y="81199"/>
                  </a:cubicBezTo>
                  <a:cubicBezTo>
                    <a:pt x="1999732" y="100249"/>
                    <a:pt x="1994652" y="120569"/>
                    <a:pt x="1981952" y="134539"/>
                  </a:cubicBezTo>
                  <a:cubicBezTo>
                    <a:pt x="1967982" y="152319"/>
                    <a:pt x="1950202" y="163749"/>
                    <a:pt x="1910832" y="173909"/>
                  </a:cubicBezTo>
                  <a:cubicBezTo>
                    <a:pt x="1766052" y="208199"/>
                    <a:pt x="1185662" y="159939"/>
                    <a:pt x="861812" y="158669"/>
                  </a:cubicBezTo>
                  <a:cubicBezTo>
                    <a:pt x="581142" y="157399"/>
                    <a:pt x="192522" y="191689"/>
                    <a:pt x="78222" y="163749"/>
                  </a:cubicBezTo>
                  <a:cubicBezTo>
                    <a:pt x="42662" y="154859"/>
                    <a:pt x="26152" y="145969"/>
                    <a:pt x="13452" y="130729"/>
                  </a:cubicBezTo>
                  <a:cubicBezTo>
                    <a:pt x="2022" y="116759"/>
                    <a:pt x="-1788" y="93899"/>
                    <a:pt x="752" y="76119"/>
                  </a:cubicBezTo>
                  <a:cubicBezTo>
                    <a:pt x="2022" y="59609"/>
                    <a:pt x="13452" y="39289"/>
                    <a:pt x="26152" y="27859"/>
                  </a:cubicBezTo>
                  <a:cubicBezTo>
                    <a:pt x="38852" y="16429"/>
                    <a:pt x="78222" y="8809"/>
                    <a:pt x="78222" y="8809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79195" y="4254818"/>
            <a:ext cx="1512570" cy="226695"/>
            <a:chOff x="0" y="0"/>
            <a:chExt cx="2016760" cy="302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661" y="41705"/>
              <a:ext cx="1914219" cy="212078"/>
            </a:xfrm>
            <a:custGeom>
              <a:avLst/>
              <a:gdLst/>
              <a:ahLst/>
              <a:cxnLst/>
              <a:rect r="r" b="b" t="t" l="l"/>
              <a:pathLst>
                <a:path h="212078" w="1914219">
                  <a:moveTo>
                    <a:pt x="63639" y="58625"/>
                  </a:moveTo>
                  <a:cubicBezTo>
                    <a:pt x="880249" y="7825"/>
                    <a:pt x="1684159" y="-13765"/>
                    <a:pt x="1827669" y="9095"/>
                  </a:cubicBezTo>
                  <a:cubicBezTo>
                    <a:pt x="1856879" y="14175"/>
                    <a:pt x="1865769" y="16715"/>
                    <a:pt x="1879739" y="26875"/>
                  </a:cubicBezTo>
                  <a:cubicBezTo>
                    <a:pt x="1893709" y="38305"/>
                    <a:pt x="1906409" y="56085"/>
                    <a:pt x="1910219" y="72595"/>
                  </a:cubicBezTo>
                  <a:cubicBezTo>
                    <a:pt x="1915299" y="90375"/>
                    <a:pt x="1916569" y="111965"/>
                    <a:pt x="1907679" y="128475"/>
                  </a:cubicBezTo>
                  <a:cubicBezTo>
                    <a:pt x="1897519" y="148795"/>
                    <a:pt x="1869579" y="175465"/>
                    <a:pt x="1845449" y="181815"/>
                  </a:cubicBezTo>
                  <a:cubicBezTo>
                    <a:pt x="1822589" y="186895"/>
                    <a:pt x="1784489" y="174195"/>
                    <a:pt x="1766709" y="158955"/>
                  </a:cubicBezTo>
                  <a:cubicBezTo>
                    <a:pt x="1752739" y="147525"/>
                    <a:pt x="1742579" y="128475"/>
                    <a:pt x="1741309" y="110695"/>
                  </a:cubicBezTo>
                  <a:cubicBezTo>
                    <a:pt x="1740039" y="87835"/>
                    <a:pt x="1750199" y="49735"/>
                    <a:pt x="1766709" y="33225"/>
                  </a:cubicBezTo>
                  <a:cubicBezTo>
                    <a:pt x="1784489" y="16715"/>
                    <a:pt x="1823859" y="9095"/>
                    <a:pt x="1845449" y="11635"/>
                  </a:cubicBezTo>
                  <a:cubicBezTo>
                    <a:pt x="1864499" y="14175"/>
                    <a:pt x="1882279" y="26875"/>
                    <a:pt x="1893709" y="39575"/>
                  </a:cubicBezTo>
                  <a:cubicBezTo>
                    <a:pt x="1905139" y="53545"/>
                    <a:pt x="1912759" y="73865"/>
                    <a:pt x="1914029" y="91645"/>
                  </a:cubicBezTo>
                  <a:cubicBezTo>
                    <a:pt x="1915299" y="109425"/>
                    <a:pt x="1910219" y="131015"/>
                    <a:pt x="1898789" y="144985"/>
                  </a:cubicBezTo>
                  <a:cubicBezTo>
                    <a:pt x="1884819" y="162765"/>
                    <a:pt x="1868309" y="172925"/>
                    <a:pt x="1827669" y="183085"/>
                  </a:cubicBezTo>
                  <a:cubicBezTo>
                    <a:pt x="1662569" y="223725"/>
                    <a:pt x="835799" y="160225"/>
                    <a:pt x="514489" y="171655"/>
                  </a:cubicBezTo>
                  <a:cubicBezTo>
                    <a:pt x="326529" y="179275"/>
                    <a:pt x="142379" y="222455"/>
                    <a:pt x="69989" y="209755"/>
                  </a:cubicBezTo>
                  <a:cubicBezTo>
                    <a:pt x="44589" y="204675"/>
                    <a:pt x="33159" y="198325"/>
                    <a:pt x="20459" y="186895"/>
                  </a:cubicBezTo>
                  <a:cubicBezTo>
                    <a:pt x="9029" y="174195"/>
                    <a:pt x="139" y="153875"/>
                    <a:pt x="139" y="136095"/>
                  </a:cubicBezTo>
                  <a:cubicBezTo>
                    <a:pt x="-1131" y="119585"/>
                    <a:pt x="6489" y="97995"/>
                    <a:pt x="16649" y="85295"/>
                  </a:cubicBezTo>
                  <a:cubicBezTo>
                    <a:pt x="28079" y="71325"/>
                    <a:pt x="63639" y="58625"/>
                    <a:pt x="63639" y="5862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66875" y="4803458"/>
            <a:ext cx="1459230" cy="224790"/>
            <a:chOff x="0" y="0"/>
            <a:chExt cx="1945640" cy="299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63270"/>
              <a:ext cx="1843686" cy="193069"/>
            </a:xfrm>
            <a:custGeom>
              <a:avLst/>
              <a:gdLst/>
              <a:ahLst/>
              <a:cxnLst/>
              <a:rect r="r" b="b" t="t" l="l"/>
              <a:pathLst>
                <a:path h="193069" w="1843686">
                  <a:moveTo>
                    <a:pt x="69850" y="7850"/>
                  </a:moveTo>
                  <a:cubicBezTo>
                    <a:pt x="835660" y="-12470"/>
                    <a:pt x="1129030" y="12930"/>
                    <a:pt x="1341120" y="14200"/>
                  </a:cubicBezTo>
                  <a:cubicBezTo>
                    <a:pt x="1504950" y="16740"/>
                    <a:pt x="1705610" y="-12470"/>
                    <a:pt x="1775460" y="7850"/>
                  </a:cubicBezTo>
                  <a:cubicBezTo>
                    <a:pt x="1800860" y="14200"/>
                    <a:pt x="1812290" y="23090"/>
                    <a:pt x="1823720" y="37060"/>
                  </a:cubicBezTo>
                  <a:cubicBezTo>
                    <a:pt x="1835150" y="51030"/>
                    <a:pt x="1842770" y="71350"/>
                    <a:pt x="1842770" y="89130"/>
                  </a:cubicBezTo>
                  <a:cubicBezTo>
                    <a:pt x="1844040" y="106910"/>
                    <a:pt x="1838960" y="128500"/>
                    <a:pt x="1827530" y="143740"/>
                  </a:cubicBezTo>
                  <a:cubicBezTo>
                    <a:pt x="1812290" y="160250"/>
                    <a:pt x="1778000" y="180570"/>
                    <a:pt x="1753870" y="180570"/>
                  </a:cubicBezTo>
                  <a:cubicBezTo>
                    <a:pt x="1729740" y="179300"/>
                    <a:pt x="1695450" y="158980"/>
                    <a:pt x="1681480" y="139930"/>
                  </a:cubicBezTo>
                  <a:cubicBezTo>
                    <a:pt x="1670050" y="125960"/>
                    <a:pt x="1666240" y="104370"/>
                    <a:pt x="1667510" y="86590"/>
                  </a:cubicBezTo>
                  <a:cubicBezTo>
                    <a:pt x="1668780" y="68810"/>
                    <a:pt x="1676400" y="47220"/>
                    <a:pt x="1689100" y="34520"/>
                  </a:cubicBezTo>
                  <a:cubicBezTo>
                    <a:pt x="1705610" y="19280"/>
                    <a:pt x="1743710" y="4040"/>
                    <a:pt x="1766570" y="5310"/>
                  </a:cubicBezTo>
                  <a:cubicBezTo>
                    <a:pt x="1785620" y="6580"/>
                    <a:pt x="1804670" y="18010"/>
                    <a:pt x="1817370" y="30710"/>
                  </a:cubicBezTo>
                  <a:cubicBezTo>
                    <a:pt x="1830070" y="42140"/>
                    <a:pt x="1840230" y="62460"/>
                    <a:pt x="1842770" y="80240"/>
                  </a:cubicBezTo>
                  <a:cubicBezTo>
                    <a:pt x="1845310" y="98020"/>
                    <a:pt x="1842770" y="119610"/>
                    <a:pt x="1832610" y="134850"/>
                  </a:cubicBezTo>
                  <a:cubicBezTo>
                    <a:pt x="1819910" y="153900"/>
                    <a:pt x="1798320" y="169140"/>
                    <a:pt x="1762760" y="180570"/>
                  </a:cubicBezTo>
                  <a:cubicBezTo>
                    <a:pt x="1680210" y="204700"/>
                    <a:pt x="1480820" y="186920"/>
                    <a:pt x="1309370" y="184380"/>
                  </a:cubicBezTo>
                  <a:cubicBezTo>
                    <a:pt x="1084580" y="180570"/>
                    <a:pt x="754380" y="155170"/>
                    <a:pt x="528320" y="152630"/>
                  </a:cubicBezTo>
                  <a:cubicBezTo>
                    <a:pt x="354330" y="151360"/>
                    <a:pt x="143510" y="180570"/>
                    <a:pt x="68580" y="162790"/>
                  </a:cubicBezTo>
                  <a:cubicBezTo>
                    <a:pt x="43180" y="156440"/>
                    <a:pt x="31750" y="150090"/>
                    <a:pt x="19050" y="137390"/>
                  </a:cubicBezTo>
                  <a:cubicBezTo>
                    <a:pt x="7620" y="124690"/>
                    <a:pt x="0" y="101830"/>
                    <a:pt x="0" y="85320"/>
                  </a:cubicBezTo>
                  <a:cubicBezTo>
                    <a:pt x="0" y="67540"/>
                    <a:pt x="8890" y="45950"/>
                    <a:pt x="20320" y="33250"/>
                  </a:cubicBezTo>
                  <a:cubicBezTo>
                    <a:pt x="31750" y="20550"/>
                    <a:pt x="69850" y="7850"/>
                    <a:pt x="69850" y="785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56335" y="4989195"/>
            <a:ext cx="1223010" cy="206692"/>
            <a:chOff x="0" y="0"/>
            <a:chExt cx="1630680" cy="2755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153" y="51315"/>
              <a:ext cx="1529727" cy="196500"/>
            </a:xfrm>
            <a:custGeom>
              <a:avLst/>
              <a:gdLst/>
              <a:ahLst/>
              <a:cxnLst/>
              <a:rect r="r" b="b" t="t" l="l"/>
              <a:pathLst>
                <a:path h="196500" w="1529727">
                  <a:moveTo>
                    <a:pt x="76847" y="9645"/>
                  </a:moveTo>
                  <a:cubicBezTo>
                    <a:pt x="1484007" y="9645"/>
                    <a:pt x="1500517" y="21075"/>
                    <a:pt x="1514487" y="37585"/>
                  </a:cubicBezTo>
                  <a:cubicBezTo>
                    <a:pt x="1525917" y="52825"/>
                    <a:pt x="1529727" y="74415"/>
                    <a:pt x="1529727" y="92195"/>
                  </a:cubicBezTo>
                  <a:cubicBezTo>
                    <a:pt x="1528457" y="108705"/>
                    <a:pt x="1522107" y="130295"/>
                    <a:pt x="1509407" y="142995"/>
                  </a:cubicBezTo>
                  <a:cubicBezTo>
                    <a:pt x="1492897" y="159505"/>
                    <a:pt x="1457337" y="176015"/>
                    <a:pt x="1433207" y="173475"/>
                  </a:cubicBezTo>
                  <a:cubicBezTo>
                    <a:pt x="1409077" y="170935"/>
                    <a:pt x="1377327" y="146805"/>
                    <a:pt x="1365897" y="127755"/>
                  </a:cubicBezTo>
                  <a:cubicBezTo>
                    <a:pt x="1355737" y="112515"/>
                    <a:pt x="1351927" y="90925"/>
                    <a:pt x="1357007" y="73145"/>
                  </a:cubicBezTo>
                  <a:cubicBezTo>
                    <a:pt x="1362087" y="51555"/>
                    <a:pt x="1386217" y="19805"/>
                    <a:pt x="1406537" y="8375"/>
                  </a:cubicBezTo>
                  <a:cubicBezTo>
                    <a:pt x="1421777" y="-515"/>
                    <a:pt x="1444637" y="-1785"/>
                    <a:pt x="1461147" y="2025"/>
                  </a:cubicBezTo>
                  <a:cubicBezTo>
                    <a:pt x="1478927" y="5835"/>
                    <a:pt x="1497977" y="17265"/>
                    <a:pt x="1509407" y="31235"/>
                  </a:cubicBezTo>
                  <a:cubicBezTo>
                    <a:pt x="1519567" y="43935"/>
                    <a:pt x="1528457" y="64255"/>
                    <a:pt x="1529727" y="82035"/>
                  </a:cubicBezTo>
                  <a:cubicBezTo>
                    <a:pt x="1529727" y="99815"/>
                    <a:pt x="1525917" y="121405"/>
                    <a:pt x="1514487" y="135375"/>
                  </a:cubicBezTo>
                  <a:cubicBezTo>
                    <a:pt x="1500517" y="153155"/>
                    <a:pt x="1484007" y="163315"/>
                    <a:pt x="1442097" y="173475"/>
                  </a:cubicBezTo>
                  <a:cubicBezTo>
                    <a:pt x="1274457" y="215385"/>
                    <a:pt x="224167" y="192525"/>
                    <a:pt x="76847" y="164585"/>
                  </a:cubicBezTo>
                  <a:cubicBezTo>
                    <a:pt x="47637" y="159505"/>
                    <a:pt x="38747" y="156965"/>
                    <a:pt x="26047" y="145535"/>
                  </a:cubicBezTo>
                  <a:cubicBezTo>
                    <a:pt x="13347" y="134105"/>
                    <a:pt x="1917" y="113785"/>
                    <a:pt x="647" y="96005"/>
                  </a:cubicBezTo>
                  <a:cubicBezTo>
                    <a:pt x="-1893" y="79495"/>
                    <a:pt x="3187" y="56635"/>
                    <a:pt x="13347" y="42665"/>
                  </a:cubicBezTo>
                  <a:cubicBezTo>
                    <a:pt x="26047" y="27425"/>
                    <a:pt x="76847" y="9645"/>
                    <a:pt x="76847" y="964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032885" y="3665220"/>
            <a:ext cx="1613535" cy="240030"/>
            <a:chOff x="0" y="0"/>
            <a:chExt cx="2151380" cy="320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884" y="46461"/>
              <a:ext cx="2050067" cy="234855"/>
            </a:xfrm>
            <a:custGeom>
              <a:avLst/>
              <a:gdLst/>
              <a:ahLst/>
              <a:cxnLst/>
              <a:rect r="r" b="b" t="t" l="l"/>
              <a:pathLst>
                <a:path h="234855" w="2050067">
                  <a:moveTo>
                    <a:pt x="82196" y="50059"/>
                  </a:moveTo>
                  <a:cubicBezTo>
                    <a:pt x="1625246" y="41169"/>
                    <a:pt x="1864006" y="-15981"/>
                    <a:pt x="1961796" y="4339"/>
                  </a:cubicBezTo>
                  <a:cubicBezTo>
                    <a:pt x="1999896" y="11959"/>
                    <a:pt x="2020216" y="24659"/>
                    <a:pt x="2034186" y="42439"/>
                  </a:cubicBezTo>
                  <a:cubicBezTo>
                    <a:pt x="2046886" y="56409"/>
                    <a:pt x="2051966" y="76729"/>
                    <a:pt x="2049426" y="95779"/>
                  </a:cubicBezTo>
                  <a:cubicBezTo>
                    <a:pt x="2046886" y="118639"/>
                    <a:pt x="2026566" y="152929"/>
                    <a:pt x="2007516" y="165629"/>
                  </a:cubicBezTo>
                  <a:cubicBezTo>
                    <a:pt x="1992276" y="177059"/>
                    <a:pt x="1970686" y="179599"/>
                    <a:pt x="1952906" y="178329"/>
                  </a:cubicBezTo>
                  <a:cubicBezTo>
                    <a:pt x="1936396" y="175789"/>
                    <a:pt x="1916076" y="166899"/>
                    <a:pt x="1902106" y="155469"/>
                  </a:cubicBezTo>
                  <a:cubicBezTo>
                    <a:pt x="1889406" y="142769"/>
                    <a:pt x="1879246" y="122449"/>
                    <a:pt x="1876706" y="105939"/>
                  </a:cubicBezTo>
                  <a:cubicBezTo>
                    <a:pt x="1874166" y="88159"/>
                    <a:pt x="1875436" y="66569"/>
                    <a:pt x="1885596" y="50059"/>
                  </a:cubicBezTo>
                  <a:cubicBezTo>
                    <a:pt x="1897026" y="31009"/>
                    <a:pt x="1931316" y="9419"/>
                    <a:pt x="1952906" y="4339"/>
                  </a:cubicBezTo>
                  <a:cubicBezTo>
                    <a:pt x="1970686" y="529"/>
                    <a:pt x="1992276" y="5609"/>
                    <a:pt x="2007516" y="15769"/>
                  </a:cubicBezTo>
                  <a:cubicBezTo>
                    <a:pt x="2025296" y="29739"/>
                    <a:pt x="2046886" y="64029"/>
                    <a:pt x="2049426" y="86889"/>
                  </a:cubicBezTo>
                  <a:cubicBezTo>
                    <a:pt x="2051966" y="104669"/>
                    <a:pt x="2046886" y="124989"/>
                    <a:pt x="2035456" y="140229"/>
                  </a:cubicBezTo>
                  <a:cubicBezTo>
                    <a:pt x="2021486" y="158009"/>
                    <a:pt x="1999896" y="168169"/>
                    <a:pt x="1963066" y="178329"/>
                  </a:cubicBezTo>
                  <a:cubicBezTo>
                    <a:pt x="1865276" y="207539"/>
                    <a:pt x="1625246" y="213889"/>
                    <a:pt x="1396646" y="221509"/>
                  </a:cubicBezTo>
                  <a:cubicBezTo>
                    <a:pt x="1048666" y="232939"/>
                    <a:pt x="229516" y="250719"/>
                    <a:pt x="73306" y="206269"/>
                  </a:cubicBezTo>
                  <a:cubicBezTo>
                    <a:pt x="37746" y="196109"/>
                    <a:pt x="22506" y="185949"/>
                    <a:pt x="11076" y="169439"/>
                  </a:cubicBezTo>
                  <a:cubicBezTo>
                    <a:pt x="916" y="154199"/>
                    <a:pt x="-1624" y="131339"/>
                    <a:pt x="916" y="114829"/>
                  </a:cubicBezTo>
                  <a:cubicBezTo>
                    <a:pt x="3456" y="97049"/>
                    <a:pt x="16156" y="77999"/>
                    <a:pt x="30126" y="66569"/>
                  </a:cubicBezTo>
                  <a:cubicBezTo>
                    <a:pt x="42826" y="56409"/>
                    <a:pt x="82196" y="50059"/>
                    <a:pt x="82196" y="50059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3900488" y="3850005"/>
            <a:ext cx="948690" cy="211455"/>
            <a:chOff x="0" y="0"/>
            <a:chExt cx="1264920" cy="281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153" y="48933"/>
              <a:ext cx="1162859" cy="191168"/>
            </a:xfrm>
            <a:custGeom>
              <a:avLst/>
              <a:gdLst/>
              <a:ahLst/>
              <a:cxnLst/>
              <a:rect r="r" b="b" t="t" l="l"/>
              <a:pathLst>
                <a:path h="191168" w="1162859">
                  <a:moveTo>
                    <a:pt x="76847" y="24727"/>
                  </a:moveTo>
                  <a:cubicBezTo>
                    <a:pt x="828687" y="18377"/>
                    <a:pt x="1009027" y="-7023"/>
                    <a:pt x="1077607" y="1867"/>
                  </a:cubicBezTo>
                  <a:cubicBezTo>
                    <a:pt x="1104277" y="5677"/>
                    <a:pt x="1115707" y="6947"/>
                    <a:pt x="1129677" y="19647"/>
                  </a:cubicBezTo>
                  <a:cubicBezTo>
                    <a:pt x="1146187" y="33617"/>
                    <a:pt x="1162697" y="70447"/>
                    <a:pt x="1162697" y="92037"/>
                  </a:cubicBezTo>
                  <a:cubicBezTo>
                    <a:pt x="1163967" y="109817"/>
                    <a:pt x="1156347" y="130137"/>
                    <a:pt x="1142377" y="142837"/>
                  </a:cubicBezTo>
                  <a:cubicBezTo>
                    <a:pt x="1127137" y="158077"/>
                    <a:pt x="1091577" y="174587"/>
                    <a:pt x="1068717" y="172047"/>
                  </a:cubicBezTo>
                  <a:cubicBezTo>
                    <a:pt x="1045857" y="169507"/>
                    <a:pt x="1014107" y="145377"/>
                    <a:pt x="1002677" y="127597"/>
                  </a:cubicBezTo>
                  <a:cubicBezTo>
                    <a:pt x="992517" y="112357"/>
                    <a:pt x="991247" y="90767"/>
                    <a:pt x="993787" y="72987"/>
                  </a:cubicBezTo>
                  <a:cubicBezTo>
                    <a:pt x="996327" y="56477"/>
                    <a:pt x="1005217" y="37427"/>
                    <a:pt x="1019187" y="25997"/>
                  </a:cubicBezTo>
                  <a:cubicBezTo>
                    <a:pt x="1036967" y="12027"/>
                    <a:pt x="1073797" y="597"/>
                    <a:pt x="1096657" y="4407"/>
                  </a:cubicBezTo>
                  <a:cubicBezTo>
                    <a:pt x="1114437" y="6947"/>
                    <a:pt x="1132217" y="19647"/>
                    <a:pt x="1142377" y="32347"/>
                  </a:cubicBezTo>
                  <a:cubicBezTo>
                    <a:pt x="1153807" y="45047"/>
                    <a:pt x="1162697" y="65367"/>
                    <a:pt x="1162697" y="83147"/>
                  </a:cubicBezTo>
                  <a:cubicBezTo>
                    <a:pt x="1163967" y="99657"/>
                    <a:pt x="1157617" y="121247"/>
                    <a:pt x="1148727" y="135217"/>
                  </a:cubicBezTo>
                  <a:cubicBezTo>
                    <a:pt x="1138567" y="149187"/>
                    <a:pt x="1129677" y="159347"/>
                    <a:pt x="1105547" y="168237"/>
                  </a:cubicBezTo>
                  <a:cubicBezTo>
                    <a:pt x="1038237" y="192367"/>
                    <a:pt x="837577" y="180937"/>
                    <a:pt x="682637" y="182207"/>
                  </a:cubicBezTo>
                  <a:cubicBezTo>
                    <a:pt x="494677" y="184747"/>
                    <a:pt x="144157" y="203797"/>
                    <a:pt x="57797" y="177127"/>
                  </a:cubicBezTo>
                  <a:cubicBezTo>
                    <a:pt x="32397" y="168237"/>
                    <a:pt x="22237" y="159347"/>
                    <a:pt x="13347" y="145377"/>
                  </a:cubicBezTo>
                  <a:cubicBezTo>
                    <a:pt x="3187" y="131407"/>
                    <a:pt x="-1893" y="109817"/>
                    <a:pt x="647" y="93307"/>
                  </a:cubicBezTo>
                  <a:cubicBezTo>
                    <a:pt x="1917" y="75527"/>
                    <a:pt x="12077" y="56477"/>
                    <a:pt x="24777" y="45047"/>
                  </a:cubicBezTo>
                  <a:cubicBezTo>
                    <a:pt x="37477" y="33617"/>
                    <a:pt x="76847" y="24727"/>
                    <a:pt x="76847" y="2472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4022408" y="4006215"/>
            <a:ext cx="1416368" cy="216217"/>
            <a:chOff x="0" y="0"/>
            <a:chExt cx="1888490" cy="2882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607" y="47236"/>
              <a:ext cx="1785975" cy="201419"/>
            </a:xfrm>
            <a:custGeom>
              <a:avLst/>
              <a:gdLst/>
              <a:ahLst/>
              <a:cxnLst/>
              <a:rect r="r" b="b" t="t" l="l"/>
              <a:pathLst>
                <a:path h="201419" w="1785975">
                  <a:moveTo>
                    <a:pt x="76393" y="34044"/>
                  </a:moveTo>
                  <a:cubicBezTo>
                    <a:pt x="1218123" y="26424"/>
                    <a:pt x="1599123" y="-11676"/>
                    <a:pt x="1700723" y="3564"/>
                  </a:cubicBezTo>
                  <a:cubicBezTo>
                    <a:pt x="1728663" y="7374"/>
                    <a:pt x="1738823" y="8644"/>
                    <a:pt x="1752793" y="21344"/>
                  </a:cubicBezTo>
                  <a:cubicBezTo>
                    <a:pt x="1769303" y="35314"/>
                    <a:pt x="1785813" y="70874"/>
                    <a:pt x="1785813" y="92464"/>
                  </a:cubicBezTo>
                  <a:cubicBezTo>
                    <a:pt x="1787083" y="111514"/>
                    <a:pt x="1779463" y="130564"/>
                    <a:pt x="1766763" y="143264"/>
                  </a:cubicBezTo>
                  <a:cubicBezTo>
                    <a:pt x="1750253" y="158504"/>
                    <a:pt x="1714693" y="173744"/>
                    <a:pt x="1691833" y="172474"/>
                  </a:cubicBezTo>
                  <a:cubicBezTo>
                    <a:pt x="1674053" y="172474"/>
                    <a:pt x="1655003" y="163584"/>
                    <a:pt x="1643573" y="149614"/>
                  </a:cubicBezTo>
                  <a:cubicBezTo>
                    <a:pt x="1628333" y="134374"/>
                    <a:pt x="1615633" y="96274"/>
                    <a:pt x="1616903" y="74684"/>
                  </a:cubicBezTo>
                  <a:cubicBezTo>
                    <a:pt x="1619443" y="56904"/>
                    <a:pt x="1628333" y="37854"/>
                    <a:pt x="1642303" y="26424"/>
                  </a:cubicBezTo>
                  <a:cubicBezTo>
                    <a:pt x="1660083" y="12454"/>
                    <a:pt x="1698183" y="2294"/>
                    <a:pt x="1719773" y="4834"/>
                  </a:cubicBezTo>
                  <a:cubicBezTo>
                    <a:pt x="1737553" y="7374"/>
                    <a:pt x="1755333" y="20074"/>
                    <a:pt x="1765493" y="32774"/>
                  </a:cubicBezTo>
                  <a:cubicBezTo>
                    <a:pt x="1776923" y="46744"/>
                    <a:pt x="1785813" y="67064"/>
                    <a:pt x="1785813" y="83574"/>
                  </a:cubicBezTo>
                  <a:cubicBezTo>
                    <a:pt x="1787083" y="101354"/>
                    <a:pt x="1780733" y="121674"/>
                    <a:pt x="1771843" y="135644"/>
                  </a:cubicBezTo>
                  <a:cubicBezTo>
                    <a:pt x="1761683" y="150884"/>
                    <a:pt x="1754063" y="159774"/>
                    <a:pt x="1728663" y="168664"/>
                  </a:cubicBezTo>
                  <a:cubicBezTo>
                    <a:pt x="1625793" y="205494"/>
                    <a:pt x="1163513" y="187714"/>
                    <a:pt x="882843" y="190254"/>
                  </a:cubicBezTo>
                  <a:cubicBezTo>
                    <a:pt x="605983" y="192794"/>
                    <a:pt x="160213" y="216924"/>
                    <a:pt x="58613" y="185174"/>
                  </a:cubicBezTo>
                  <a:cubicBezTo>
                    <a:pt x="31943" y="176284"/>
                    <a:pt x="23053" y="168664"/>
                    <a:pt x="12893" y="154694"/>
                  </a:cubicBezTo>
                  <a:cubicBezTo>
                    <a:pt x="4003" y="140724"/>
                    <a:pt x="-1077" y="117864"/>
                    <a:pt x="193" y="101354"/>
                  </a:cubicBezTo>
                  <a:cubicBezTo>
                    <a:pt x="2733" y="84844"/>
                    <a:pt x="12893" y="64524"/>
                    <a:pt x="25593" y="53094"/>
                  </a:cubicBezTo>
                  <a:cubicBezTo>
                    <a:pt x="38293" y="41664"/>
                    <a:pt x="76393" y="34044"/>
                    <a:pt x="76393" y="3404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4035742" y="4174808"/>
            <a:ext cx="1941195" cy="216217"/>
            <a:chOff x="0" y="0"/>
            <a:chExt cx="2588260" cy="2882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703" y="42423"/>
              <a:ext cx="2486128" cy="197112"/>
            </a:xfrm>
            <a:custGeom>
              <a:avLst/>
              <a:gdLst/>
              <a:ahLst/>
              <a:cxnLst/>
              <a:rect r="r" b="b" t="t" l="l"/>
              <a:pathLst>
                <a:path h="197112" w="2486128">
                  <a:moveTo>
                    <a:pt x="71217" y="46477"/>
                  </a:moveTo>
                  <a:cubicBezTo>
                    <a:pt x="1906367" y="29967"/>
                    <a:pt x="2282287" y="-19563"/>
                    <a:pt x="2402937" y="8377"/>
                  </a:cubicBezTo>
                  <a:cubicBezTo>
                    <a:pt x="2439767" y="15997"/>
                    <a:pt x="2458817" y="24887"/>
                    <a:pt x="2471517" y="43937"/>
                  </a:cubicBezTo>
                  <a:cubicBezTo>
                    <a:pt x="2484217" y="62987"/>
                    <a:pt x="2489297" y="101087"/>
                    <a:pt x="2480407" y="121407"/>
                  </a:cubicBezTo>
                  <a:cubicBezTo>
                    <a:pt x="2471517" y="142997"/>
                    <a:pt x="2443577" y="167127"/>
                    <a:pt x="2420717" y="172207"/>
                  </a:cubicBezTo>
                  <a:cubicBezTo>
                    <a:pt x="2399127" y="177287"/>
                    <a:pt x="2362297" y="167127"/>
                    <a:pt x="2345787" y="151887"/>
                  </a:cubicBezTo>
                  <a:cubicBezTo>
                    <a:pt x="2329277" y="135377"/>
                    <a:pt x="2317847" y="99817"/>
                    <a:pt x="2321657" y="78227"/>
                  </a:cubicBezTo>
                  <a:cubicBezTo>
                    <a:pt x="2325467" y="55367"/>
                    <a:pt x="2347057" y="24887"/>
                    <a:pt x="2368647" y="15997"/>
                  </a:cubicBezTo>
                  <a:cubicBezTo>
                    <a:pt x="2388967" y="5837"/>
                    <a:pt x="2425797" y="8377"/>
                    <a:pt x="2446117" y="19807"/>
                  </a:cubicBezTo>
                  <a:cubicBezTo>
                    <a:pt x="2465167" y="31237"/>
                    <a:pt x="2482947" y="65527"/>
                    <a:pt x="2485487" y="87117"/>
                  </a:cubicBezTo>
                  <a:cubicBezTo>
                    <a:pt x="2488027" y="103627"/>
                    <a:pt x="2482947" y="123947"/>
                    <a:pt x="2471517" y="137917"/>
                  </a:cubicBezTo>
                  <a:cubicBezTo>
                    <a:pt x="2458817" y="154427"/>
                    <a:pt x="2441037" y="164587"/>
                    <a:pt x="2402937" y="174747"/>
                  </a:cubicBezTo>
                  <a:cubicBezTo>
                    <a:pt x="2283557" y="205227"/>
                    <a:pt x="1886047" y="188717"/>
                    <a:pt x="1595217" y="189987"/>
                  </a:cubicBezTo>
                  <a:cubicBezTo>
                    <a:pt x="1253587" y="192527"/>
                    <a:pt x="758287" y="177287"/>
                    <a:pt x="478887" y="181097"/>
                  </a:cubicBezTo>
                  <a:cubicBezTo>
                    <a:pt x="311247" y="183637"/>
                    <a:pt x="144877" y="205227"/>
                    <a:pt x="75027" y="193797"/>
                  </a:cubicBezTo>
                  <a:cubicBezTo>
                    <a:pt x="50897" y="189987"/>
                    <a:pt x="38197" y="187447"/>
                    <a:pt x="25497" y="177287"/>
                  </a:cubicBezTo>
                  <a:cubicBezTo>
                    <a:pt x="14067" y="167127"/>
                    <a:pt x="2637" y="148077"/>
                    <a:pt x="97" y="131567"/>
                  </a:cubicBezTo>
                  <a:cubicBezTo>
                    <a:pt x="-1173" y="112517"/>
                    <a:pt x="10257" y="80767"/>
                    <a:pt x="22957" y="66797"/>
                  </a:cubicBezTo>
                  <a:cubicBezTo>
                    <a:pt x="34387" y="54097"/>
                    <a:pt x="71217" y="46477"/>
                    <a:pt x="71217" y="4647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3882390" y="4365308"/>
            <a:ext cx="847725" cy="200025"/>
            <a:chOff x="0" y="0"/>
            <a:chExt cx="1130300" cy="266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0608" y="48382"/>
              <a:ext cx="1029125" cy="187432"/>
            </a:xfrm>
            <a:custGeom>
              <a:avLst/>
              <a:gdLst/>
              <a:ahLst/>
              <a:cxnLst/>
              <a:rect r="r" b="b" t="t" l="l"/>
              <a:pathLst>
                <a:path h="187432" w="1029125">
                  <a:moveTo>
                    <a:pt x="77662" y="6228"/>
                  </a:moveTo>
                  <a:cubicBezTo>
                    <a:pt x="998412" y="12578"/>
                    <a:pt x="1004762" y="22738"/>
                    <a:pt x="1014922" y="36708"/>
                  </a:cubicBezTo>
                  <a:cubicBezTo>
                    <a:pt x="1023812" y="50678"/>
                    <a:pt x="1030162" y="70998"/>
                    <a:pt x="1028892" y="87508"/>
                  </a:cubicBezTo>
                  <a:cubicBezTo>
                    <a:pt x="1027622" y="104018"/>
                    <a:pt x="1021272" y="124338"/>
                    <a:pt x="1008572" y="137038"/>
                  </a:cubicBezTo>
                  <a:cubicBezTo>
                    <a:pt x="993332" y="152278"/>
                    <a:pt x="959042" y="168788"/>
                    <a:pt x="936182" y="166248"/>
                  </a:cubicBezTo>
                  <a:cubicBezTo>
                    <a:pt x="913322" y="163708"/>
                    <a:pt x="884112" y="140848"/>
                    <a:pt x="872682" y="121798"/>
                  </a:cubicBezTo>
                  <a:cubicBezTo>
                    <a:pt x="862522" y="107828"/>
                    <a:pt x="858712" y="87508"/>
                    <a:pt x="863792" y="69728"/>
                  </a:cubicBezTo>
                  <a:cubicBezTo>
                    <a:pt x="868872" y="49408"/>
                    <a:pt x="891732" y="18928"/>
                    <a:pt x="910782" y="7498"/>
                  </a:cubicBezTo>
                  <a:cubicBezTo>
                    <a:pt x="926022" y="-1392"/>
                    <a:pt x="947612" y="-1392"/>
                    <a:pt x="964122" y="2418"/>
                  </a:cubicBezTo>
                  <a:cubicBezTo>
                    <a:pt x="980632" y="6228"/>
                    <a:pt x="998412" y="16388"/>
                    <a:pt x="1009842" y="29088"/>
                  </a:cubicBezTo>
                  <a:cubicBezTo>
                    <a:pt x="1020002" y="41788"/>
                    <a:pt x="1027622" y="62108"/>
                    <a:pt x="1028892" y="78618"/>
                  </a:cubicBezTo>
                  <a:cubicBezTo>
                    <a:pt x="1030162" y="95128"/>
                    <a:pt x="1026352" y="116718"/>
                    <a:pt x="1014922" y="130688"/>
                  </a:cubicBezTo>
                  <a:cubicBezTo>
                    <a:pt x="1000952" y="147198"/>
                    <a:pt x="983172" y="157358"/>
                    <a:pt x="946342" y="166248"/>
                  </a:cubicBezTo>
                  <a:cubicBezTo>
                    <a:pt x="818072" y="197998"/>
                    <a:pt x="166562" y="192918"/>
                    <a:pt x="58612" y="158628"/>
                  </a:cubicBezTo>
                  <a:cubicBezTo>
                    <a:pt x="31942" y="149738"/>
                    <a:pt x="23052" y="142118"/>
                    <a:pt x="14162" y="126878"/>
                  </a:cubicBezTo>
                  <a:cubicBezTo>
                    <a:pt x="4002" y="112908"/>
                    <a:pt x="-1078" y="91318"/>
                    <a:pt x="192" y="73538"/>
                  </a:cubicBezTo>
                  <a:cubicBezTo>
                    <a:pt x="2732" y="57028"/>
                    <a:pt x="12892" y="36708"/>
                    <a:pt x="25592" y="25278"/>
                  </a:cubicBezTo>
                  <a:cubicBezTo>
                    <a:pt x="39562" y="13848"/>
                    <a:pt x="77662" y="6228"/>
                    <a:pt x="77662" y="6228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4055745" y="4545330"/>
            <a:ext cx="832485" cy="209550"/>
            <a:chOff x="0" y="0"/>
            <a:chExt cx="1109980" cy="279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445" y="50800"/>
              <a:ext cx="1007709" cy="187474"/>
            </a:xfrm>
            <a:custGeom>
              <a:avLst/>
              <a:gdLst/>
              <a:ahLst/>
              <a:cxnLst/>
              <a:rect r="r" b="b" t="t" l="l"/>
              <a:pathLst>
                <a:path h="187474" w="1007709">
                  <a:moveTo>
                    <a:pt x="80365" y="7620"/>
                  </a:moveTo>
                  <a:cubicBezTo>
                    <a:pt x="851255" y="16510"/>
                    <a:pt x="844905" y="31750"/>
                    <a:pt x="853795" y="34290"/>
                  </a:cubicBezTo>
                  <a:cubicBezTo>
                    <a:pt x="869035" y="39370"/>
                    <a:pt x="904595" y="1270"/>
                    <a:pt x="926185" y="0"/>
                  </a:cubicBezTo>
                  <a:cubicBezTo>
                    <a:pt x="943965" y="0"/>
                    <a:pt x="964285" y="7620"/>
                    <a:pt x="976985" y="20320"/>
                  </a:cubicBezTo>
                  <a:cubicBezTo>
                    <a:pt x="992225" y="35560"/>
                    <a:pt x="1010005" y="71120"/>
                    <a:pt x="1007465" y="93980"/>
                  </a:cubicBezTo>
                  <a:cubicBezTo>
                    <a:pt x="1004925" y="118110"/>
                    <a:pt x="982065" y="148590"/>
                    <a:pt x="963015" y="161290"/>
                  </a:cubicBezTo>
                  <a:cubicBezTo>
                    <a:pt x="947775" y="170180"/>
                    <a:pt x="926185" y="172720"/>
                    <a:pt x="909675" y="170180"/>
                  </a:cubicBezTo>
                  <a:cubicBezTo>
                    <a:pt x="893165" y="167640"/>
                    <a:pt x="872845" y="157480"/>
                    <a:pt x="861415" y="144780"/>
                  </a:cubicBezTo>
                  <a:cubicBezTo>
                    <a:pt x="848715" y="132080"/>
                    <a:pt x="838555" y="114300"/>
                    <a:pt x="837285" y="95250"/>
                  </a:cubicBezTo>
                  <a:cubicBezTo>
                    <a:pt x="837285" y="73660"/>
                    <a:pt x="848715" y="36830"/>
                    <a:pt x="866495" y="21590"/>
                  </a:cubicBezTo>
                  <a:cubicBezTo>
                    <a:pt x="884275" y="6350"/>
                    <a:pt x="922375" y="0"/>
                    <a:pt x="943965" y="3810"/>
                  </a:cubicBezTo>
                  <a:cubicBezTo>
                    <a:pt x="963015" y="6350"/>
                    <a:pt x="979525" y="20320"/>
                    <a:pt x="989685" y="33020"/>
                  </a:cubicBezTo>
                  <a:cubicBezTo>
                    <a:pt x="999845" y="46990"/>
                    <a:pt x="1007465" y="67310"/>
                    <a:pt x="1007465" y="85090"/>
                  </a:cubicBezTo>
                  <a:cubicBezTo>
                    <a:pt x="1007465" y="101600"/>
                    <a:pt x="1004925" y="123190"/>
                    <a:pt x="990955" y="137160"/>
                  </a:cubicBezTo>
                  <a:cubicBezTo>
                    <a:pt x="965555" y="160020"/>
                    <a:pt x="909675" y="168910"/>
                    <a:pt x="837285" y="177800"/>
                  </a:cubicBezTo>
                  <a:cubicBezTo>
                    <a:pt x="681075" y="196850"/>
                    <a:pt x="176885" y="185420"/>
                    <a:pt x="74015" y="163830"/>
                  </a:cubicBezTo>
                  <a:cubicBezTo>
                    <a:pt x="46075" y="157480"/>
                    <a:pt x="34645" y="154940"/>
                    <a:pt x="23215" y="142240"/>
                  </a:cubicBezTo>
                  <a:cubicBezTo>
                    <a:pt x="9245" y="127000"/>
                    <a:pt x="-2185" y="93980"/>
                    <a:pt x="355" y="73660"/>
                  </a:cubicBezTo>
                  <a:cubicBezTo>
                    <a:pt x="1625" y="55880"/>
                    <a:pt x="14325" y="36830"/>
                    <a:pt x="28295" y="25400"/>
                  </a:cubicBezTo>
                  <a:cubicBezTo>
                    <a:pt x="40995" y="15240"/>
                    <a:pt x="80365" y="7620"/>
                    <a:pt x="80365" y="762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4025265" y="5233988"/>
            <a:ext cx="1842135" cy="221933"/>
            <a:chOff x="0" y="0"/>
            <a:chExt cx="2456180" cy="2959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607" y="44000"/>
              <a:ext cx="2355329" cy="205077"/>
            </a:xfrm>
            <a:custGeom>
              <a:avLst/>
              <a:gdLst/>
              <a:ahLst/>
              <a:cxnLst/>
              <a:rect r="r" b="b" t="t" l="l"/>
              <a:pathLst>
                <a:path h="205077" w="2355329">
                  <a:moveTo>
                    <a:pt x="76393" y="15690"/>
                  </a:moveTo>
                  <a:cubicBezTo>
                    <a:pt x="1770573" y="42360"/>
                    <a:pt x="2149033" y="-19870"/>
                    <a:pt x="2269683" y="6800"/>
                  </a:cubicBezTo>
                  <a:cubicBezTo>
                    <a:pt x="2307783" y="15690"/>
                    <a:pt x="2326833" y="27120"/>
                    <a:pt x="2339533" y="43630"/>
                  </a:cubicBezTo>
                  <a:cubicBezTo>
                    <a:pt x="2350963" y="57600"/>
                    <a:pt x="2357313" y="77920"/>
                    <a:pt x="2354773" y="95700"/>
                  </a:cubicBezTo>
                  <a:cubicBezTo>
                    <a:pt x="2352233" y="118560"/>
                    <a:pt x="2331913" y="151580"/>
                    <a:pt x="2314133" y="164280"/>
                  </a:cubicBezTo>
                  <a:cubicBezTo>
                    <a:pt x="2298893" y="175710"/>
                    <a:pt x="2278573" y="179520"/>
                    <a:pt x="2260793" y="176980"/>
                  </a:cubicBezTo>
                  <a:cubicBezTo>
                    <a:pt x="2239203" y="171900"/>
                    <a:pt x="2207453" y="150310"/>
                    <a:pt x="2194753" y="132530"/>
                  </a:cubicBezTo>
                  <a:cubicBezTo>
                    <a:pt x="2184593" y="117290"/>
                    <a:pt x="2183323" y="95700"/>
                    <a:pt x="2185863" y="77920"/>
                  </a:cubicBezTo>
                  <a:cubicBezTo>
                    <a:pt x="2188403" y="61410"/>
                    <a:pt x="2197293" y="42360"/>
                    <a:pt x="2211263" y="30930"/>
                  </a:cubicBezTo>
                  <a:cubicBezTo>
                    <a:pt x="2229043" y="16960"/>
                    <a:pt x="2265873" y="5530"/>
                    <a:pt x="2287463" y="9340"/>
                  </a:cubicBezTo>
                  <a:cubicBezTo>
                    <a:pt x="2306513" y="11880"/>
                    <a:pt x="2323023" y="23310"/>
                    <a:pt x="2334453" y="37280"/>
                  </a:cubicBezTo>
                  <a:cubicBezTo>
                    <a:pt x="2345883" y="49980"/>
                    <a:pt x="2353503" y="70300"/>
                    <a:pt x="2354773" y="86810"/>
                  </a:cubicBezTo>
                  <a:cubicBezTo>
                    <a:pt x="2356043" y="104590"/>
                    <a:pt x="2352233" y="124910"/>
                    <a:pt x="2340803" y="138880"/>
                  </a:cubicBezTo>
                  <a:cubicBezTo>
                    <a:pt x="2326833" y="156660"/>
                    <a:pt x="2310323" y="166820"/>
                    <a:pt x="2269683" y="176980"/>
                  </a:cubicBezTo>
                  <a:cubicBezTo>
                    <a:pt x="2119823" y="216350"/>
                    <a:pt x="1494983" y="203650"/>
                    <a:pt x="1119063" y="201110"/>
                  </a:cubicBezTo>
                  <a:cubicBezTo>
                    <a:pt x="758383" y="198570"/>
                    <a:pt x="176723" y="204920"/>
                    <a:pt x="57343" y="165550"/>
                  </a:cubicBezTo>
                  <a:cubicBezTo>
                    <a:pt x="30673" y="156660"/>
                    <a:pt x="23053" y="149040"/>
                    <a:pt x="12893" y="135070"/>
                  </a:cubicBezTo>
                  <a:cubicBezTo>
                    <a:pt x="4003" y="121100"/>
                    <a:pt x="-1077" y="99510"/>
                    <a:pt x="193" y="83000"/>
                  </a:cubicBezTo>
                  <a:cubicBezTo>
                    <a:pt x="2733" y="66490"/>
                    <a:pt x="12893" y="46170"/>
                    <a:pt x="25593" y="34740"/>
                  </a:cubicBezTo>
                  <a:cubicBezTo>
                    <a:pt x="38293" y="23310"/>
                    <a:pt x="76393" y="15690"/>
                    <a:pt x="76393" y="1569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3909060" y="5419725"/>
            <a:ext cx="482918" cy="200025"/>
            <a:chOff x="0" y="0"/>
            <a:chExt cx="643890" cy="2667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0638" y="50712"/>
              <a:ext cx="546130" cy="171261"/>
            </a:xfrm>
            <a:custGeom>
              <a:avLst/>
              <a:gdLst/>
              <a:ahLst/>
              <a:cxnLst/>
              <a:rect r="r" b="b" t="t" l="l"/>
              <a:pathLst>
                <a:path h="171261" w="546130">
                  <a:moveTo>
                    <a:pt x="77632" y="3898"/>
                  </a:moveTo>
                  <a:cubicBezTo>
                    <a:pt x="519592" y="16598"/>
                    <a:pt x="534832" y="39458"/>
                    <a:pt x="542452" y="59778"/>
                  </a:cubicBezTo>
                  <a:cubicBezTo>
                    <a:pt x="548802" y="76288"/>
                    <a:pt x="546262" y="96608"/>
                    <a:pt x="539912" y="113118"/>
                  </a:cubicBezTo>
                  <a:cubicBezTo>
                    <a:pt x="533562" y="128358"/>
                    <a:pt x="522132" y="144868"/>
                    <a:pt x="505622" y="152488"/>
                  </a:cubicBezTo>
                  <a:cubicBezTo>
                    <a:pt x="486572" y="162648"/>
                    <a:pt x="448472" y="163918"/>
                    <a:pt x="428152" y="157568"/>
                  </a:cubicBezTo>
                  <a:cubicBezTo>
                    <a:pt x="411642" y="151218"/>
                    <a:pt x="397672" y="135978"/>
                    <a:pt x="390052" y="120738"/>
                  </a:cubicBezTo>
                  <a:cubicBezTo>
                    <a:pt x="382432" y="105498"/>
                    <a:pt x="378622" y="85178"/>
                    <a:pt x="381162" y="68668"/>
                  </a:cubicBezTo>
                  <a:cubicBezTo>
                    <a:pt x="384972" y="52158"/>
                    <a:pt x="393862" y="33108"/>
                    <a:pt x="406562" y="21678"/>
                  </a:cubicBezTo>
                  <a:cubicBezTo>
                    <a:pt x="417992" y="10248"/>
                    <a:pt x="437042" y="88"/>
                    <a:pt x="454822" y="88"/>
                  </a:cubicBezTo>
                  <a:cubicBezTo>
                    <a:pt x="475142" y="-1182"/>
                    <a:pt x="511972" y="11518"/>
                    <a:pt x="525942" y="28028"/>
                  </a:cubicBezTo>
                  <a:cubicBezTo>
                    <a:pt x="541182" y="45808"/>
                    <a:pt x="546262" y="82638"/>
                    <a:pt x="542452" y="104228"/>
                  </a:cubicBezTo>
                  <a:cubicBezTo>
                    <a:pt x="539912" y="122008"/>
                    <a:pt x="525942" y="137248"/>
                    <a:pt x="513242" y="147408"/>
                  </a:cubicBezTo>
                  <a:cubicBezTo>
                    <a:pt x="500542" y="157568"/>
                    <a:pt x="489112" y="161378"/>
                    <a:pt x="463712" y="165188"/>
                  </a:cubicBezTo>
                  <a:cubicBezTo>
                    <a:pt x="391322" y="175348"/>
                    <a:pt x="97952" y="174078"/>
                    <a:pt x="42072" y="151218"/>
                  </a:cubicBezTo>
                  <a:cubicBezTo>
                    <a:pt x="25562" y="144868"/>
                    <a:pt x="20482" y="137248"/>
                    <a:pt x="14132" y="125818"/>
                  </a:cubicBezTo>
                  <a:cubicBezTo>
                    <a:pt x="5242" y="113118"/>
                    <a:pt x="-1108" y="90258"/>
                    <a:pt x="162" y="72478"/>
                  </a:cubicBezTo>
                  <a:cubicBezTo>
                    <a:pt x="2702" y="55968"/>
                    <a:pt x="14132" y="35648"/>
                    <a:pt x="26832" y="24218"/>
                  </a:cubicBezTo>
                  <a:cubicBezTo>
                    <a:pt x="39532" y="11518"/>
                    <a:pt x="77632" y="3898"/>
                    <a:pt x="77632" y="3898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4056697" y="5588318"/>
            <a:ext cx="1501140" cy="213360"/>
            <a:chOff x="0" y="0"/>
            <a:chExt cx="2001520" cy="2844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712" y="46320"/>
              <a:ext cx="1900564" cy="208060"/>
            </a:xfrm>
            <a:custGeom>
              <a:avLst/>
              <a:gdLst/>
              <a:ahLst/>
              <a:cxnLst/>
              <a:rect r="r" b="b" t="t" l="l"/>
              <a:pathLst>
                <a:path h="208060" w="1900564">
                  <a:moveTo>
                    <a:pt x="76288" y="4480"/>
                  </a:moveTo>
                  <a:cubicBezTo>
                    <a:pt x="1181188" y="20990"/>
                    <a:pt x="1679028" y="-19650"/>
                    <a:pt x="1812378" y="13370"/>
                  </a:cubicBezTo>
                  <a:cubicBezTo>
                    <a:pt x="1851748" y="22260"/>
                    <a:pt x="1870798" y="31150"/>
                    <a:pt x="1884768" y="51470"/>
                  </a:cubicBezTo>
                  <a:cubicBezTo>
                    <a:pt x="1897468" y="70520"/>
                    <a:pt x="1902548" y="109890"/>
                    <a:pt x="1893658" y="132750"/>
                  </a:cubicBezTo>
                  <a:cubicBezTo>
                    <a:pt x="1884768" y="154340"/>
                    <a:pt x="1854288" y="179740"/>
                    <a:pt x="1831428" y="184820"/>
                  </a:cubicBezTo>
                  <a:cubicBezTo>
                    <a:pt x="1807298" y="189900"/>
                    <a:pt x="1770468" y="179740"/>
                    <a:pt x="1752688" y="163230"/>
                  </a:cubicBezTo>
                  <a:cubicBezTo>
                    <a:pt x="1734908" y="146720"/>
                    <a:pt x="1722208" y="109890"/>
                    <a:pt x="1726018" y="85760"/>
                  </a:cubicBezTo>
                  <a:cubicBezTo>
                    <a:pt x="1729828" y="61630"/>
                    <a:pt x="1753958" y="31150"/>
                    <a:pt x="1775548" y="20990"/>
                  </a:cubicBezTo>
                  <a:cubicBezTo>
                    <a:pt x="1797138" y="10830"/>
                    <a:pt x="1836508" y="13370"/>
                    <a:pt x="1856828" y="24800"/>
                  </a:cubicBezTo>
                  <a:cubicBezTo>
                    <a:pt x="1878418" y="37500"/>
                    <a:pt x="1896198" y="73060"/>
                    <a:pt x="1900008" y="95920"/>
                  </a:cubicBezTo>
                  <a:cubicBezTo>
                    <a:pt x="1902548" y="113700"/>
                    <a:pt x="1896198" y="134020"/>
                    <a:pt x="1884768" y="149260"/>
                  </a:cubicBezTo>
                  <a:cubicBezTo>
                    <a:pt x="1870798" y="167040"/>
                    <a:pt x="1854288" y="177200"/>
                    <a:pt x="1812378" y="187360"/>
                  </a:cubicBezTo>
                  <a:cubicBezTo>
                    <a:pt x="1618068" y="234350"/>
                    <a:pt x="245198" y="191170"/>
                    <a:pt x="76288" y="158150"/>
                  </a:cubicBezTo>
                  <a:cubicBezTo>
                    <a:pt x="47078" y="153070"/>
                    <a:pt x="38188" y="151800"/>
                    <a:pt x="25488" y="139100"/>
                  </a:cubicBezTo>
                  <a:cubicBezTo>
                    <a:pt x="11518" y="125130"/>
                    <a:pt x="-1182" y="92110"/>
                    <a:pt x="88" y="71790"/>
                  </a:cubicBezTo>
                  <a:cubicBezTo>
                    <a:pt x="1358" y="55280"/>
                    <a:pt x="12788" y="34960"/>
                    <a:pt x="25488" y="23530"/>
                  </a:cubicBezTo>
                  <a:cubicBezTo>
                    <a:pt x="38188" y="12100"/>
                    <a:pt x="76288" y="4480"/>
                    <a:pt x="76288" y="448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4063365" y="5727382"/>
            <a:ext cx="1962150" cy="224790"/>
            <a:chOff x="0" y="0"/>
            <a:chExt cx="2616200" cy="2997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0610" y="42763"/>
              <a:ext cx="2514156" cy="209105"/>
            </a:xfrm>
            <a:custGeom>
              <a:avLst/>
              <a:gdLst/>
              <a:ahLst/>
              <a:cxnLst/>
              <a:rect r="r" b="b" t="t" l="l"/>
              <a:pathLst>
                <a:path h="209105" w="2514156">
                  <a:moveTo>
                    <a:pt x="70040" y="57567"/>
                  </a:moveTo>
                  <a:cubicBezTo>
                    <a:pt x="1955990" y="27087"/>
                    <a:pt x="2307780" y="-18633"/>
                    <a:pt x="2427160" y="8037"/>
                  </a:cubicBezTo>
                  <a:cubicBezTo>
                    <a:pt x="2465260" y="16927"/>
                    <a:pt x="2485580" y="27087"/>
                    <a:pt x="2498280" y="46137"/>
                  </a:cubicBezTo>
                  <a:cubicBezTo>
                    <a:pt x="2512250" y="66457"/>
                    <a:pt x="2516060" y="105827"/>
                    <a:pt x="2507170" y="127417"/>
                  </a:cubicBezTo>
                  <a:cubicBezTo>
                    <a:pt x="2498280" y="150277"/>
                    <a:pt x="2469070" y="175677"/>
                    <a:pt x="2444940" y="180757"/>
                  </a:cubicBezTo>
                  <a:cubicBezTo>
                    <a:pt x="2422080" y="185837"/>
                    <a:pt x="2383980" y="174407"/>
                    <a:pt x="2367470" y="157897"/>
                  </a:cubicBezTo>
                  <a:cubicBezTo>
                    <a:pt x="2349690" y="141387"/>
                    <a:pt x="2336990" y="104557"/>
                    <a:pt x="2340800" y="81697"/>
                  </a:cubicBezTo>
                  <a:cubicBezTo>
                    <a:pt x="2344610" y="57567"/>
                    <a:pt x="2368740" y="27087"/>
                    <a:pt x="2390330" y="16927"/>
                  </a:cubicBezTo>
                  <a:cubicBezTo>
                    <a:pt x="2411920" y="6767"/>
                    <a:pt x="2451290" y="8037"/>
                    <a:pt x="2471610" y="20737"/>
                  </a:cubicBezTo>
                  <a:cubicBezTo>
                    <a:pt x="2491930" y="33437"/>
                    <a:pt x="2510980" y="67727"/>
                    <a:pt x="2513520" y="90587"/>
                  </a:cubicBezTo>
                  <a:cubicBezTo>
                    <a:pt x="2516060" y="109637"/>
                    <a:pt x="2510980" y="129957"/>
                    <a:pt x="2498280" y="143927"/>
                  </a:cubicBezTo>
                  <a:cubicBezTo>
                    <a:pt x="2484310" y="161707"/>
                    <a:pt x="2469070" y="171867"/>
                    <a:pt x="2427160" y="182027"/>
                  </a:cubicBezTo>
                  <a:cubicBezTo>
                    <a:pt x="2208720" y="236637"/>
                    <a:pt x="669480" y="182027"/>
                    <a:pt x="315150" y="193457"/>
                  </a:cubicBezTo>
                  <a:cubicBezTo>
                    <a:pt x="197040" y="197267"/>
                    <a:pt x="131000" y="216317"/>
                    <a:pt x="77660" y="206157"/>
                  </a:cubicBezTo>
                  <a:cubicBezTo>
                    <a:pt x="49720" y="201077"/>
                    <a:pt x="28130" y="192187"/>
                    <a:pt x="15430" y="176947"/>
                  </a:cubicBezTo>
                  <a:cubicBezTo>
                    <a:pt x="4000" y="164247"/>
                    <a:pt x="-1080" y="143927"/>
                    <a:pt x="190" y="127417"/>
                  </a:cubicBezTo>
                  <a:cubicBezTo>
                    <a:pt x="1460" y="110907"/>
                    <a:pt x="10350" y="90587"/>
                    <a:pt x="21780" y="79157"/>
                  </a:cubicBezTo>
                  <a:cubicBezTo>
                    <a:pt x="33210" y="67727"/>
                    <a:pt x="70040" y="57567"/>
                    <a:pt x="70040" y="5756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900488" y="5916930"/>
            <a:ext cx="683895" cy="210503"/>
            <a:chOff x="0" y="0"/>
            <a:chExt cx="911860" cy="2806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0800" y="50059"/>
              <a:ext cx="811194" cy="183577"/>
            </a:xfrm>
            <a:custGeom>
              <a:avLst/>
              <a:gdLst/>
              <a:ahLst/>
              <a:cxnLst/>
              <a:rect r="r" b="b" t="t" l="l"/>
              <a:pathLst>
                <a:path h="183577" w="811194">
                  <a:moveTo>
                    <a:pt x="72390" y="27411"/>
                  </a:moveTo>
                  <a:cubicBezTo>
                    <a:pt x="782320" y="13441"/>
                    <a:pt x="798830" y="29951"/>
                    <a:pt x="806450" y="50271"/>
                  </a:cubicBezTo>
                  <a:cubicBezTo>
                    <a:pt x="814070" y="71861"/>
                    <a:pt x="810260" y="107421"/>
                    <a:pt x="797560" y="125201"/>
                  </a:cubicBezTo>
                  <a:cubicBezTo>
                    <a:pt x="784860" y="144251"/>
                    <a:pt x="753110" y="160761"/>
                    <a:pt x="730250" y="160761"/>
                  </a:cubicBezTo>
                  <a:cubicBezTo>
                    <a:pt x="708660" y="159491"/>
                    <a:pt x="676910" y="142981"/>
                    <a:pt x="664210" y="123931"/>
                  </a:cubicBezTo>
                  <a:cubicBezTo>
                    <a:pt x="651510" y="106151"/>
                    <a:pt x="647700" y="69321"/>
                    <a:pt x="656590" y="49001"/>
                  </a:cubicBezTo>
                  <a:cubicBezTo>
                    <a:pt x="665480" y="28681"/>
                    <a:pt x="693420" y="5821"/>
                    <a:pt x="715010" y="741"/>
                  </a:cubicBezTo>
                  <a:cubicBezTo>
                    <a:pt x="736600" y="-3069"/>
                    <a:pt x="770890" y="8361"/>
                    <a:pt x="787400" y="22331"/>
                  </a:cubicBezTo>
                  <a:cubicBezTo>
                    <a:pt x="800100" y="32491"/>
                    <a:pt x="807720" y="51541"/>
                    <a:pt x="810260" y="68051"/>
                  </a:cubicBezTo>
                  <a:cubicBezTo>
                    <a:pt x="812800" y="83291"/>
                    <a:pt x="810260" y="103611"/>
                    <a:pt x="801370" y="118851"/>
                  </a:cubicBezTo>
                  <a:cubicBezTo>
                    <a:pt x="793750" y="132821"/>
                    <a:pt x="782320" y="145521"/>
                    <a:pt x="764540" y="153141"/>
                  </a:cubicBezTo>
                  <a:cubicBezTo>
                    <a:pt x="736600" y="165841"/>
                    <a:pt x="693420" y="163301"/>
                    <a:pt x="646430" y="165841"/>
                  </a:cubicBezTo>
                  <a:cubicBezTo>
                    <a:pt x="574040" y="169651"/>
                    <a:pt x="469900" y="159491"/>
                    <a:pt x="377190" y="162031"/>
                  </a:cubicBezTo>
                  <a:cubicBezTo>
                    <a:pt x="276860" y="164571"/>
                    <a:pt x="120650" y="193781"/>
                    <a:pt x="63500" y="179811"/>
                  </a:cubicBezTo>
                  <a:cubicBezTo>
                    <a:pt x="39370" y="173461"/>
                    <a:pt x="26670" y="164571"/>
                    <a:pt x="16510" y="151871"/>
                  </a:cubicBezTo>
                  <a:cubicBezTo>
                    <a:pt x="6350" y="137901"/>
                    <a:pt x="0" y="116311"/>
                    <a:pt x="0" y="99801"/>
                  </a:cubicBezTo>
                  <a:cubicBezTo>
                    <a:pt x="1270" y="82021"/>
                    <a:pt x="11430" y="61701"/>
                    <a:pt x="22860" y="49001"/>
                  </a:cubicBezTo>
                  <a:cubicBezTo>
                    <a:pt x="35560" y="37571"/>
                    <a:pt x="72390" y="27411"/>
                    <a:pt x="72390" y="27411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4037647" y="6076950"/>
            <a:ext cx="1537335" cy="225742"/>
            <a:chOff x="0" y="0"/>
            <a:chExt cx="2049780" cy="3009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0662" y="45904"/>
              <a:ext cx="1947689" cy="227482"/>
            </a:xfrm>
            <a:custGeom>
              <a:avLst/>
              <a:gdLst/>
              <a:ahLst/>
              <a:cxnLst/>
              <a:rect r="r" b="b" t="t" l="l"/>
              <a:pathLst>
                <a:path h="227482" w="1947689">
                  <a:moveTo>
                    <a:pt x="71258" y="49346"/>
                  </a:moveTo>
                  <a:cubicBezTo>
                    <a:pt x="1621928" y="21406"/>
                    <a:pt x="1781948" y="-12884"/>
                    <a:pt x="1861958" y="4896"/>
                  </a:cubicBezTo>
                  <a:cubicBezTo>
                    <a:pt x="1897518" y="12516"/>
                    <a:pt x="1919108" y="22676"/>
                    <a:pt x="1933078" y="42996"/>
                  </a:cubicBezTo>
                  <a:cubicBezTo>
                    <a:pt x="1945778" y="62046"/>
                    <a:pt x="1950858" y="100146"/>
                    <a:pt x="1941968" y="121736"/>
                  </a:cubicBezTo>
                  <a:cubicBezTo>
                    <a:pt x="1933078" y="144596"/>
                    <a:pt x="1903868" y="168726"/>
                    <a:pt x="1881008" y="173806"/>
                  </a:cubicBezTo>
                  <a:cubicBezTo>
                    <a:pt x="1858148" y="178886"/>
                    <a:pt x="1820048" y="168726"/>
                    <a:pt x="1803538" y="152216"/>
                  </a:cubicBezTo>
                  <a:cubicBezTo>
                    <a:pt x="1787028" y="135706"/>
                    <a:pt x="1774328" y="100146"/>
                    <a:pt x="1778138" y="77286"/>
                  </a:cubicBezTo>
                  <a:cubicBezTo>
                    <a:pt x="1781948" y="53156"/>
                    <a:pt x="1804808" y="22676"/>
                    <a:pt x="1826398" y="12516"/>
                  </a:cubicBezTo>
                  <a:cubicBezTo>
                    <a:pt x="1847988" y="3626"/>
                    <a:pt x="1886088" y="4896"/>
                    <a:pt x="1906408" y="17596"/>
                  </a:cubicBezTo>
                  <a:cubicBezTo>
                    <a:pt x="1926728" y="29026"/>
                    <a:pt x="1944508" y="64586"/>
                    <a:pt x="1947048" y="86176"/>
                  </a:cubicBezTo>
                  <a:cubicBezTo>
                    <a:pt x="1949588" y="103956"/>
                    <a:pt x="1944508" y="124276"/>
                    <a:pt x="1933078" y="138246"/>
                  </a:cubicBezTo>
                  <a:cubicBezTo>
                    <a:pt x="1919108" y="156026"/>
                    <a:pt x="1903868" y="164916"/>
                    <a:pt x="1861958" y="176346"/>
                  </a:cubicBezTo>
                  <a:cubicBezTo>
                    <a:pt x="1666378" y="225876"/>
                    <a:pt x="232548" y="247466"/>
                    <a:pt x="64908" y="204286"/>
                  </a:cubicBezTo>
                  <a:cubicBezTo>
                    <a:pt x="35698" y="196666"/>
                    <a:pt x="28078" y="190316"/>
                    <a:pt x="17918" y="176346"/>
                  </a:cubicBezTo>
                  <a:cubicBezTo>
                    <a:pt x="6488" y="163646"/>
                    <a:pt x="-1132" y="140786"/>
                    <a:pt x="138" y="124276"/>
                  </a:cubicBezTo>
                  <a:cubicBezTo>
                    <a:pt x="138" y="106496"/>
                    <a:pt x="10298" y="86176"/>
                    <a:pt x="21728" y="73476"/>
                  </a:cubicBezTo>
                  <a:cubicBezTo>
                    <a:pt x="33158" y="60776"/>
                    <a:pt x="71258" y="49346"/>
                    <a:pt x="71258" y="49346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4043362" y="6811328"/>
            <a:ext cx="1755458" cy="203835"/>
            <a:chOff x="0" y="0"/>
            <a:chExt cx="2340610" cy="27178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0712" y="52055"/>
              <a:ext cx="2238469" cy="195509"/>
            </a:xfrm>
            <a:custGeom>
              <a:avLst/>
              <a:gdLst/>
              <a:ahLst/>
              <a:cxnLst/>
              <a:rect r="r" b="b" t="t" l="l"/>
              <a:pathLst>
                <a:path h="195509" w="2238469">
                  <a:moveTo>
                    <a:pt x="76288" y="15"/>
                  </a:moveTo>
                  <a:cubicBezTo>
                    <a:pt x="2195918" y="8905"/>
                    <a:pt x="2211158" y="16525"/>
                    <a:pt x="2223858" y="35575"/>
                  </a:cubicBezTo>
                  <a:cubicBezTo>
                    <a:pt x="2236558" y="54625"/>
                    <a:pt x="2241638" y="92725"/>
                    <a:pt x="2232748" y="114315"/>
                  </a:cubicBezTo>
                  <a:cubicBezTo>
                    <a:pt x="2223858" y="135905"/>
                    <a:pt x="2194648" y="160035"/>
                    <a:pt x="2171788" y="165115"/>
                  </a:cubicBezTo>
                  <a:cubicBezTo>
                    <a:pt x="2148928" y="170195"/>
                    <a:pt x="2113368" y="160035"/>
                    <a:pt x="2095588" y="144795"/>
                  </a:cubicBezTo>
                  <a:cubicBezTo>
                    <a:pt x="2079078" y="128285"/>
                    <a:pt x="2066378" y="92725"/>
                    <a:pt x="2070188" y="69865"/>
                  </a:cubicBezTo>
                  <a:cubicBezTo>
                    <a:pt x="2073998" y="45735"/>
                    <a:pt x="2096858" y="16525"/>
                    <a:pt x="2118448" y="6365"/>
                  </a:cubicBezTo>
                  <a:cubicBezTo>
                    <a:pt x="2140038" y="-3795"/>
                    <a:pt x="2178138" y="-1255"/>
                    <a:pt x="2197188" y="10175"/>
                  </a:cubicBezTo>
                  <a:cubicBezTo>
                    <a:pt x="2217508" y="22875"/>
                    <a:pt x="2235288" y="57165"/>
                    <a:pt x="2237828" y="78755"/>
                  </a:cubicBezTo>
                  <a:cubicBezTo>
                    <a:pt x="2240368" y="96535"/>
                    <a:pt x="2235288" y="116855"/>
                    <a:pt x="2223858" y="130825"/>
                  </a:cubicBezTo>
                  <a:cubicBezTo>
                    <a:pt x="2209888" y="147335"/>
                    <a:pt x="2195918" y="157495"/>
                    <a:pt x="2154008" y="167655"/>
                  </a:cubicBezTo>
                  <a:cubicBezTo>
                    <a:pt x="1940648" y="219725"/>
                    <a:pt x="262978" y="189245"/>
                    <a:pt x="76288" y="153685"/>
                  </a:cubicBezTo>
                  <a:cubicBezTo>
                    <a:pt x="45808" y="148605"/>
                    <a:pt x="38188" y="146065"/>
                    <a:pt x="25488" y="134635"/>
                  </a:cubicBezTo>
                  <a:cubicBezTo>
                    <a:pt x="12788" y="123205"/>
                    <a:pt x="1358" y="104155"/>
                    <a:pt x="88" y="86375"/>
                  </a:cubicBezTo>
                  <a:cubicBezTo>
                    <a:pt x="-1182" y="66055"/>
                    <a:pt x="11518" y="33035"/>
                    <a:pt x="25488" y="19065"/>
                  </a:cubicBezTo>
                  <a:cubicBezTo>
                    <a:pt x="38188" y="6365"/>
                    <a:pt x="76288" y="15"/>
                    <a:pt x="76288" y="1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4051935" y="6985635"/>
            <a:ext cx="1424940" cy="210503"/>
            <a:chOff x="0" y="0"/>
            <a:chExt cx="1899920" cy="28067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50800" y="49034"/>
              <a:ext cx="1799320" cy="189824"/>
            </a:xfrm>
            <a:custGeom>
              <a:avLst/>
              <a:gdLst/>
              <a:ahLst/>
              <a:cxnLst/>
              <a:rect r="r" b="b" t="t" l="l"/>
              <a:pathLst>
                <a:path h="189824" w="1799320">
                  <a:moveTo>
                    <a:pt x="77470" y="20816"/>
                  </a:moveTo>
                  <a:cubicBezTo>
                    <a:pt x="1573530" y="13196"/>
                    <a:pt x="1661160" y="-5854"/>
                    <a:pt x="1714500" y="1766"/>
                  </a:cubicBezTo>
                  <a:cubicBezTo>
                    <a:pt x="1738630" y="4306"/>
                    <a:pt x="1752600" y="6846"/>
                    <a:pt x="1765300" y="18276"/>
                  </a:cubicBezTo>
                  <a:cubicBezTo>
                    <a:pt x="1781810" y="33516"/>
                    <a:pt x="1799590" y="66536"/>
                    <a:pt x="1798320" y="90666"/>
                  </a:cubicBezTo>
                  <a:cubicBezTo>
                    <a:pt x="1797050" y="113526"/>
                    <a:pt x="1775460" y="145276"/>
                    <a:pt x="1757680" y="157976"/>
                  </a:cubicBezTo>
                  <a:cubicBezTo>
                    <a:pt x="1743710" y="168136"/>
                    <a:pt x="1723390" y="173216"/>
                    <a:pt x="1705610" y="169406"/>
                  </a:cubicBezTo>
                  <a:cubicBezTo>
                    <a:pt x="1684020" y="165596"/>
                    <a:pt x="1652270" y="144006"/>
                    <a:pt x="1640840" y="124956"/>
                  </a:cubicBezTo>
                  <a:cubicBezTo>
                    <a:pt x="1630680" y="109716"/>
                    <a:pt x="1629410" y="89396"/>
                    <a:pt x="1631950" y="71616"/>
                  </a:cubicBezTo>
                  <a:cubicBezTo>
                    <a:pt x="1634490" y="55106"/>
                    <a:pt x="1642110" y="36056"/>
                    <a:pt x="1657350" y="24626"/>
                  </a:cubicBezTo>
                  <a:cubicBezTo>
                    <a:pt x="1673860" y="10656"/>
                    <a:pt x="1710690" y="-2044"/>
                    <a:pt x="1732280" y="3036"/>
                  </a:cubicBezTo>
                  <a:cubicBezTo>
                    <a:pt x="1755140" y="8116"/>
                    <a:pt x="1783080" y="34786"/>
                    <a:pt x="1793240" y="55106"/>
                  </a:cubicBezTo>
                  <a:cubicBezTo>
                    <a:pt x="1800860" y="70346"/>
                    <a:pt x="1800860" y="91936"/>
                    <a:pt x="1795780" y="108446"/>
                  </a:cubicBezTo>
                  <a:cubicBezTo>
                    <a:pt x="1791970" y="124956"/>
                    <a:pt x="1779270" y="142736"/>
                    <a:pt x="1765300" y="152896"/>
                  </a:cubicBezTo>
                  <a:cubicBezTo>
                    <a:pt x="1752600" y="163056"/>
                    <a:pt x="1738630" y="165596"/>
                    <a:pt x="1714500" y="170676"/>
                  </a:cubicBezTo>
                  <a:cubicBezTo>
                    <a:pt x="1661160" y="179566"/>
                    <a:pt x="1573530" y="178296"/>
                    <a:pt x="1451610" y="179566"/>
                  </a:cubicBezTo>
                  <a:cubicBezTo>
                    <a:pt x="1173480" y="184646"/>
                    <a:pt x="224790" y="202426"/>
                    <a:pt x="77470" y="174486"/>
                  </a:cubicBezTo>
                  <a:cubicBezTo>
                    <a:pt x="48260" y="169406"/>
                    <a:pt x="38100" y="166866"/>
                    <a:pt x="25400" y="155436"/>
                  </a:cubicBezTo>
                  <a:cubicBezTo>
                    <a:pt x="12700" y="144006"/>
                    <a:pt x="1270" y="124956"/>
                    <a:pt x="0" y="107176"/>
                  </a:cubicBezTo>
                  <a:cubicBezTo>
                    <a:pt x="0" y="86856"/>
                    <a:pt x="11430" y="55106"/>
                    <a:pt x="25400" y="39866"/>
                  </a:cubicBezTo>
                  <a:cubicBezTo>
                    <a:pt x="38100" y="28436"/>
                    <a:pt x="77470" y="20816"/>
                    <a:pt x="77470" y="20816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4026217" y="7145655"/>
            <a:ext cx="1277302" cy="206692"/>
            <a:chOff x="0" y="0"/>
            <a:chExt cx="1703070" cy="2755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0236" y="40134"/>
              <a:ext cx="1602590" cy="195457"/>
            </a:xfrm>
            <a:custGeom>
              <a:avLst/>
              <a:gdLst/>
              <a:ahLst/>
              <a:cxnLst/>
              <a:rect r="r" b="b" t="t" l="l"/>
              <a:pathLst>
                <a:path h="195457" w="1602590">
                  <a:moveTo>
                    <a:pt x="75494" y="32256"/>
                  </a:moveTo>
                  <a:cubicBezTo>
                    <a:pt x="696524" y="36066"/>
                    <a:pt x="1372164" y="-23624"/>
                    <a:pt x="1516944" y="10666"/>
                  </a:cubicBezTo>
                  <a:cubicBezTo>
                    <a:pt x="1556314" y="19556"/>
                    <a:pt x="1574094" y="30986"/>
                    <a:pt x="1586794" y="47496"/>
                  </a:cubicBezTo>
                  <a:cubicBezTo>
                    <a:pt x="1598224" y="61466"/>
                    <a:pt x="1604574" y="81786"/>
                    <a:pt x="1602034" y="99566"/>
                  </a:cubicBezTo>
                  <a:cubicBezTo>
                    <a:pt x="1598224" y="121156"/>
                    <a:pt x="1579174" y="155446"/>
                    <a:pt x="1561394" y="168146"/>
                  </a:cubicBezTo>
                  <a:cubicBezTo>
                    <a:pt x="1546154" y="178306"/>
                    <a:pt x="1524564" y="180846"/>
                    <a:pt x="1508054" y="179576"/>
                  </a:cubicBezTo>
                  <a:cubicBezTo>
                    <a:pt x="1491544" y="177036"/>
                    <a:pt x="1471224" y="169416"/>
                    <a:pt x="1459794" y="156716"/>
                  </a:cubicBezTo>
                  <a:cubicBezTo>
                    <a:pt x="1444554" y="140206"/>
                    <a:pt x="1431854" y="103376"/>
                    <a:pt x="1434394" y="81786"/>
                  </a:cubicBezTo>
                  <a:cubicBezTo>
                    <a:pt x="1435664" y="64006"/>
                    <a:pt x="1444554" y="44956"/>
                    <a:pt x="1459794" y="33526"/>
                  </a:cubicBezTo>
                  <a:cubicBezTo>
                    <a:pt x="1476304" y="19556"/>
                    <a:pt x="1514404" y="9396"/>
                    <a:pt x="1535994" y="13206"/>
                  </a:cubicBezTo>
                  <a:cubicBezTo>
                    <a:pt x="1553774" y="15746"/>
                    <a:pt x="1570284" y="27176"/>
                    <a:pt x="1581714" y="41146"/>
                  </a:cubicBezTo>
                  <a:cubicBezTo>
                    <a:pt x="1593144" y="53846"/>
                    <a:pt x="1600764" y="74166"/>
                    <a:pt x="1602034" y="90676"/>
                  </a:cubicBezTo>
                  <a:cubicBezTo>
                    <a:pt x="1602034" y="107186"/>
                    <a:pt x="1596954" y="128776"/>
                    <a:pt x="1586794" y="142746"/>
                  </a:cubicBezTo>
                  <a:cubicBezTo>
                    <a:pt x="1577904" y="156716"/>
                    <a:pt x="1570284" y="166876"/>
                    <a:pt x="1544884" y="175766"/>
                  </a:cubicBezTo>
                  <a:cubicBezTo>
                    <a:pt x="1452174" y="207516"/>
                    <a:pt x="1067364" y="183386"/>
                    <a:pt x="823524" y="184656"/>
                  </a:cubicBezTo>
                  <a:cubicBezTo>
                    <a:pt x="572064" y="184656"/>
                    <a:pt x="154234" y="211326"/>
                    <a:pt x="57714" y="180846"/>
                  </a:cubicBezTo>
                  <a:cubicBezTo>
                    <a:pt x="31044" y="171956"/>
                    <a:pt x="22154" y="164336"/>
                    <a:pt x="13264" y="150366"/>
                  </a:cubicBezTo>
                  <a:cubicBezTo>
                    <a:pt x="4374" y="136396"/>
                    <a:pt x="-1976" y="114806"/>
                    <a:pt x="564" y="98296"/>
                  </a:cubicBezTo>
                  <a:cubicBezTo>
                    <a:pt x="1834" y="81786"/>
                    <a:pt x="13264" y="62736"/>
                    <a:pt x="24694" y="51306"/>
                  </a:cubicBezTo>
                  <a:cubicBezTo>
                    <a:pt x="37394" y="39876"/>
                    <a:pt x="75494" y="32256"/>
                    <a:pt x="75494" y="32256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4060508" y="7296150"/>
            <a:ext cx="1248727" cy="212408"/>
            <a:chOff x="0" y="0"/>
            <a:chExt cx="1664970" cy="2832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0662" y="53325"/>
              <a:ext cx="1562798" cy="204213"/>
            </a:xfrm>
            <a:custGeom>
              <a:avLst/>
              <a:gdLst/>
              <a:ahLst/>
              <a:cxnLst/>
              <a:rect r="r" b="b" t="t" l="l"/>
              <a:pathLst>
                <a:path h="204213" w="1562798">
                  <a:moveTo>
                    <a:pt x="71258" y="22875"/>
                  </a:moveTo>
                  <a:cubicBezTo>
                    <a:pt x="1517788" y="7635"/>
                    <a:pt x="1534298" y="16525"/>
                    <a:pt x="1546998" y="35575"/>
                  </a:cubicBezTo>
                  <a:cubicBezTo>
                    <a:pt x="1560968" y="54625"/>
                    <a:pt x="1564778" y="92725"/>
                    <a:pt x="1555888" y="114315"/>
                  </a:cubicBezTo>
                  <a:cubicBezTo>
                    <a:pt x="1546998" y="135905"/>
                    <a:pt x="1519058" y="161305"/>
                    <a:pt x="1496198" y="166385"/>
                  </a:cubicBezTo>
                  <a:cubicBezTo>
                    <a:pt x="1473338" y="171465"/>
                    <a:pt x="1436508" y="161305"/>
                    <a:pt x="1418728" y="144795"/>
                  </a:cubicBezTo>
                  <a:cubicBezTo>
                    <a:pt x="1402218" y="128285"/>
                    <a:pt x="1389518" y="92725"/>
                    <a:pt x="1393328" y="69865"/>
                  </a:cubicBezTo>
                  <a:cubicBezTo>
                    <a:pt x="1397138" y="45735"/>
                    <a:pt x="1419998" y="15255"/>
                    <a:pt x="1441588" y="6365"/>
                  </a:cubicBezTo>
                  <a:cubicBezTo>
                    <a:pt x="1463178" y="-3795"/>
                    <a:pt x="1501278" y="-1255"/>
                    <a:pt x="1521598" y="10175"/>
                  </a:cubicBezTo>
                  <a:cubicBezTo>
                    <a:pt x="1540648" y="22875"/>
                    <a:pt x="1559698" y="57165"/>
                    <a:pt x="1562238" y="78755"/>
                  </a:cubicBezTo>
                  <a:cubicBezTo>
                    <a:pt x="1564778" y="96535"/>
                    <a:pt x="1558428" y="116855"/>
                    <a:pt x="1548268" y="130825"/>
                  </a:cubicBezTo>
                  <a:cubicBezTo>
                    <a:pt x="1534298" y="147335"/>
                    <a:pt x="1517788" y="157495"/>
                    <a:pt x="1477148" y="167655"/>
                  </a:cubicBezTo>
                  <a:cubicBezTo>
                    <a:pt x="1306968" y="210835"/>
                    <a:pt x="210958" y="217185"/>
                    <a:pt x="66178" y="179085"/>
                  </a:cubicBezTo>
                  <a:cubicBezTo>
                    <a:pt x="36968" y="171465"/>
                    <a:pt x="28078" y="165115"/>
                    <a:pt x="17918" y="151145"/>
                  </a:cubicBezTo>
                  <a:cubicBezTo>
                    <a:pt x="6488" y="138445"/>
                    <a:pt x="-1132" y="115585"/>
                    <a:pt x="138" y="99075"/>
                  </a:cubicBezTo>
                  <a:cubicBezTo>
                    <a:pt x="138" y="81295"/>
                    <a:pt x="9028" y="59705"/>
                    <a:pt x="20458" y="47005"/>
                  </a:cubicBezTo>
                  <a:cubicBezTo>
                    <a:pt x="33158" y="34305"/>
                    <a:pt x="71258" y="22875"/>
                    <a:pt x="71258" y="2287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077075" y="3508058"/>
            <a:ext cx="1400175" cy="209550"/>
            <a:chOff x="0" y="0"/>
            <a:chExt cx="1866900" cy="279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50639" y="45906"/>
              <a:ext cx="1766021" cy="191132"/>
            </a:xfrm>
            <a:custGeom>
              <a:avLst/>
              <a:gdLst/>
              <a:ahLst/>
              <a:cxnLst/>
              <a:rect r="r" b="b" t="t" l="l"/>
              <a:pathLst>
                <a:path h="191132" w="1766021">
                  <a:moveTo>
                    <a:pt x="73821" y="11244"/>
                  </a:moveTo>
                  <a:cubicBezTo>
                    <a:pt x="1051721" y="4894"/>
                    <a:pt x="1555911" y="-14156"/>
                    <a:pt x="1684181" y="18864"/>
                  </a:cubicBezTo>
                  <a:cubicBezTo>
                    <a:pt x="1721011" y="27754"/>
                    <a:pt x="1738791" y="35374"/>
                    <a:pt x="1751491" y="54424"/>
                  </a:cubicBezTo>
                  <a:cubicBezTo>
                    <a:pt x="1764191" y="72204"/>
                    <a:pt x="1768001" y="109034"/>
                    <a:pt x="1759111" y="129354"/>
                  </a:cubicBezTo>
                  <a:cubicBezTo>
                    <a:pt x="1751491" y="150944"/>
                    <a:pt x="1723551" y="173804"/>
                    <a:pt x="1701961" y="178884"/>
                  </a:cubicBezTo>
                  <a:cubicBezTo>
                    <a:pt x="1679101" y="183964"/>
                    <a:pt x="1644811" y="173804"/>
                    <a:pt x="1628301" y="158564"/>
                  </a:cubicBezTo>
                  <a:cubicBezTo>
                    <a:pt x="1611791" y="143324"/>
                    <a:pt x="1600361" y="109034"/>
                    <a:pt x="1604171" y="86174"/>
                  </a:cubicBezTo>
                  <a:cubicBezTo>
                    <a:pt x="1607981" y="64584"/>
                    <a:pt x="1629571" y="35374"/>
                    <a:pt x="1649891" y="26484"/>
                  </a:cubicBezTo>
                  <a:cubicBezTo>
                    <a:pt x="1670211" y="16324"/>
                    <a:pt x="1707041" y="18864"/>
                    <a:pt x="1726091" y="30294"/>
                  </a:cubicBezTo>
                  <a:cubicBezTo>
                    <a:pt x="1745141" y="41724"/>
                    <a:pt x="1762921" y="74744"/>
                    <a:pt x="1765461" y="95064"/>
                  </a:cubicBezTo>
                  <a:cubicBezTo>
                    <a:pt x="1768001" y="112844"/>
                    <a:pt x="1761651" y="131894"/>
                    <a:pt x="1751491" y="145864"/>
                  </a:cubicBezTo>
                  <a:cubicBezTo>
                    <a:pt x="1737521" y="162374"/>
                    <a:pt x="1721011" y="172534"/>
                    <a:pt x="1684181" y="181424"/>
                  </a:cubicBezTo>
                  <a:cubicBezTo>
                    <a:pt x="1555911" y="211904"/>
                    <a:pt x="1052991" y="161104"/>
                    <a:pt x="767241" y="158564"/>
                  </a:cubicBezTo>
                  <a:cubicBezTo>
                    <a:pt x="517051" y="156024"/>
                    <a:pt x="155101" y="189044"/>
                    <a:pt x="61121" y="162374"/>
                  </a:cubicBezTo>
                  <a:cubicBezTo>
                    <a:pt x="34451" y="154754"/>
                    <a:pt x="25561" y="145864"/>
                    <a:pt x="15401" y="133164"/>
                  </a:cubicBezTo>
                  <a:cubicBezTo>
                    <a:pt x="5241" y="119194"/>
                    <a:pt x="-1109" y="97604"/>
                    <a:pt x="161" y="81094"/>
                  </a:cubicBezTo>
                  <a:cubicBezTo>
                    <a:pt x="2701" y="63314"/>
                    <a:pt x="11591" y="42994"/>
                    <a:pt x="24291" y="31564"/>
                  </a:cubicBezTo>
                  <a:cubicBezTo>
                    <a:pt x="36991" y="20134"/>
                    <a:pt x="73821" y="11244"/>
                    <a:pt x="73821" y="1124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7205662" y="4127183"/>
            <a:ext cx="1536382" cy="207645"/>
            <a:chOff x="0" y="0"/>
            <a:chExt cx="2048510" cy="27686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50800" y="44905"/>
              <a:ext cx="1945873" cy="203774"/>
            </a:xfrm>
            <a:custGeom>
              <a:avLst/>
              <a:gdLst/>
              <a:ahLst/>
              <a:cxnLst/>
              <a:rect r="r" b="b" t="t" l="l"/>
              <a:pathLst>
                <a:path h="203774" w="1945873">
                  <a:moveTo>
                    <a:pt x="81280" y="5895"/>
                  </a:moveTo>
                  <a:cubicBezTo>
                    <a:pt x="660400" y="24945"/>
                    <a:pt x="1704340" y="-16965"/>
                    <a:pt x="1860550" y="8435"/>
                  </a:cubicBezTo>
                  <a:cubicBezTo>
                    <a:pt x="1891030" y="13515"/>
                    <a:pt x="1898650" y="13515"/>
                    <a:pt x="1912620" y="26215"/>
                  </a:cubicBezTo>
                  <a:cubicBezTo>
                    <a:pt x="1929130" y="40185"/>
                    <a:pt x="1946910" y="75745"/>
                    <a:pt x="1945640" y="98605"/>
                  </a:cubicBezTo>
                  <a:cubicBezTo>
                    <a:pt x="1944370" y="122735"/>
                    <a:pt x="1922780" y="154485"/>
                    <a:pt x="1905000" y="167185"/>
                  </a:cubicBezTo>
                  <a:cubicBezTo>
                    <a:pt x="1889760" y="178615"/>
                    <a:pt x="1868170" y="181155"/>
                    <a:pt x="1851660" y="178615"/>
                  </a:cubicBezTo>
                  <a:cubicBezTo>
                    <a:pt x="1833880" y="177345"/>
                    <a:pt x="1814830" y="168455"/>
                    <a:pt x="1802130" y="155755"/>
                  </a:cubicBezTo>
                  <a:cubicBezTo>
                    <a:pt x="1789430" y="144325"/>
                    <a:pt x="1779270" y="125275"/>
                    <a:pt x="1776730" y="107495"/>
                  </a:cubicBezTo>
                  <a:cubicBezTo>
                    <a:pt x="1772920" y="90985"/>
                    <a:pt x="1775460" y="69395"/>
                    <a:pt x="1785620" y="54155"/>
                  </a:cubicBezTo>
                  <a:cubicBezTo>
                    <a:pt x="1797050" y="35105"/>
                    <a:pt x="1827530" y="10975"/>
                    <a:pt x="1851660" y="8435"/>
                  </a:cubicBezTo>
                  <a:cubicBezTo>
                    <a:pt x="1874520" y="5895"/>
                    <a:pt x="1910080" y="22405"/>
                    <a:pt x="1926590" y="38915"/>
                  </a:cubicBezTo>
                  <a:cubicBezTo>
                    <a:pt x="1939290" y="51615"/>
                    <a:pt x="1945640" y="71935"/>
                    <a:pt x="1945640" y="89715"/>
                  </a:cubicBezTo>
                  <a:cubicBezTo>
                    <a:pt x="1946910" y="106225"/>
                    <a:pt x="1943100" y="127815"/>
                    <a:pt x="1931670" y="141785"/>
                  </a:cubicBezTo>
                  <a:cubicBezTo>
                    <a:pt x="1917700" y="159565"/>
                    <a:pt x="1902460" y="169725"/>
                    <a:pt x="1860550" y="179885"/>
                  </a:cubicBezTo>
                  <a:cubicBezTo>
                    <a:pt x="1664970" y="226875"/>
                    <a:pt x="240030" y="196395"/>
                    <a:pt x="71120" y="158295"/>
                  </a:cubicBezTo>
                  <a:cubicBezTo>
                    <a:pt x="41910" y="151945"/>
                    <a:pt x="33020" y="148135"/>
                    <a:pt x="21590" y="135435"/>
                  </a:cubicBezTo>
                  <a:cubicBezTo>
                    <a:pt x="10160" y="124005"/>
                    <a:pt x="0" y="103685"/>
                    <a:pt x="0" y="85905"/>
                  </a:cubicBezTo>
                  <a:cubicBezTo>
                    <a:pt x="0" y="65585"/>
                    <a:pt x="13970" y="33835"/>
                    <a:pt x="29210" y="21135"/>
                  </a:cubicBezTo>
                  <a:cubicBezTo>
                    <a:pt x="43180" y="9705"/>
                    <a:pt x="81280" y="5895"/>
                    <a:pt x="81280" y="589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6657022" y="4270058"/>
            <a:ext cx="2113598" cy="224790"/>
            <a:chOff x="0" y="0"/>
            <a:chExt cx="2818130" cy="2997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50610" y="40621"/>
              <a:ext cx="2716911" cy="221011"/>
            </a:xfrm>
            <a:custGeom>
              <a:avLst/>
              <a:gdLst/>
              <a:ahLst/>
              <a:cxnLst/>
              <a:rect r="r" b="b" t="t" l="l"/>
              <a:pathLst>
                <a:path h="221011" w="2716911">
                  <a:moveTo>
                    <a:pt x="77660" y="53359"/>
                  </a:moveTo>
                  <a:cubicBezTo>
                    <a:pt x="1600390" y="52089"/>
                    <a:pt x="1801050" y="30499"/>
                    <a:pt x="2022030" y="21609"/>
                  </a:cubicBezTo>
                  <a:cubicBezTo>
                    <a:pt x="2230310" y="13989"/>
                    <a:pt x="2526220" y="-15221"/>
                    <a:pt x="2629090" y="10179"/>
                  </a:cubicBezTo>
                  <a:cubicBezTo>
                    <a:pt x="2667190" y="19069"/>
                    <a:pt x="2687510" y="30499"/>
                    <a:pt x="2701480" y="48279"/>
                  </a:cubicBezTo>
                  <a:cubicBezTo>
                    <a:pt x="2712910" y="62249"/>
                    <a:pt x="2717990" y="83839"/>
                    <a:pt x="2716720" y="101619"/>
                  </a:cubicBezTo>
                  <a:cubicBezTo>
                    <a:pt x="2715450" y="119399"/>
                    <a:pt x="2707830" y="140989"/>
                    <a:pt x="2696400" y="153689"/>
                  </a:cubicBezTo>
                  <a:cubicBezTo>
                    <a:pt x="2684970" y="167659"/>
                    <a:pt x="2667190" y="180359"/>
                    <a:pt x="2648140" y="182899"/>
                  </a:cubicBezTo>
                  <a:cubicBezTo>
                    <a:pt x="2625280" y="185439"/>
                    <a:pt x="2585910" y="175279"/>
                    <a:pt x="2568130" y="161309"/>
                  </a:cubicBezTo>
                  <a:cubicBezTo>
                    <a:pt x="2554160" y="148609"/>
                    <a:pt x="2544000" y="130829"/>
                    <a:pt x="2542730" y="111779"/>
                  </a:cubicBezTo>
                  <a:cubicBezTo>
                    <a:pt x="2540190" y="88919"/>
                    <a:pt x="2554160" y="50819"/>
                    <a:pt x="2569400" y="33039"/>
                  </a:cubicBezTo>
                  <a:cubicBezTo>
                    <a:pt x="2580830" y="19069"/>
                    <a:pt x="2601150" y="10179"/>
                    <a:pt x="2620200" y="10179"/>
                  </a:cubicBezTo>
                  <a:cubicBezTo>
                    <a:pt x="2641790" y="8909"/>
                    <a:pt x="2679890" y="24149"/>
                    <a:pt x="2696400" y="40659"/>
                  </a:cubicBezTo>
                  <a:cubicBezTo>
                    <a:pt x="2709100" y="53359"/>
                    <a:pt x="2715450" y="74949"/>
                    <a:pt x="2716720" y="92729"/>
                  </a:cubicBezTo>
                  <a:cubicBezTo>
                    <a:pt x="2717990" y="110509"/>
                    <a:pt x="2711640" y="132099"/>
                    <a:pt x="2701480" y="146069"/>
                  </a:cubicBezTo>
                  <a:cubicBezTo>
                    <a:pt x="2691320" y="161309"/>
                    <a:pt x="2683700" y="171469"/>
                    <a:pt x="2657030" y="180359"/>
                  </a:cubicBezTo>
                  <a:cubicBezTo>
                    <a:pt x="2564320" y="212109"/>
                    <a:pt x="2145220" y="180359"/>
                    <a:pt x="1959800" y="186709"/>
                  </a:cubicBezTo>
                  <a:cubicBezTo>
                    <a:pt x="1837880" y="191789"/>
                    <a:pt x="1797240" y="201949"/>
                    <a:pt x="1657540" y="207029"/>
                  </a:cubicBezTo>
                  <a:cubicBezTo>
                    <a:pt x="1334960" y="217189"/>
                    <a:pt x="228790" y="234969"/>
                    <a:pt x="71310" y="201949"/>
                  </a:cubicBezTo>
                  <a:cubicBezTo>
                    <a:pt x="43370" y="196869"/>
                    <a:pt x="34480" y="193059"/>
                    <a:pt x="23050" y="181629"/>
                  </a:cubicBezTo>
                  <a:cubicBezTo>
                    <a:pt x="11620" y="170199"/>
                    <a:pt x="1460" y="149879"/>
                    <a:pt x="190" y="133369"/>
                  </a:cubicBezTo>
                  <a:cubicBezTo>
                    <a:pt x="-1080" y="116859"/>
                    <a:pt x="4000" y="96539"/>
                    <a:pt x="15430" y="82569"/>
                  </a:cubicBezTo>
                  <a:cubicBezTo>
                    <a:pt x="28130" y="67329"/>
                    <a:pt x="77660" y="53359"/>
                    <a:pt x="77660" y="53359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7178993" y="4789170"/>
            <a:ext cx="1499235" cy="221933"/>
            <a:chOff x="0" y="0"/>
            <a:chExt cx="1998980" cy="29591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0236" y="43413"/>
              <a:ext cx="1897315" cy="213792"/>
            </a:xfrm>
            <a:custGeom>
              <a:avLst/>
              <a:gdLst/>
              <a:ahLst/>
              <a:cxnLst/>
              <a:rect r="r" b="b" t="t" l="l"/>
              <a:pathLst>
                <a:path h="213792" w="1897315">
                  <a:moveTo>
                    <a:pt x="75494" y="48027"/>
                  </a:moveTo>
                  <a:cubicBezTo>
                    <a:pt x="1287074" y="39137"/>
                    <a:pt x="1689664" y="-20553"/>
                    <a:pt x="1811584" y="7387"/>
                  </a:cubicBezTo>
                  <a:cubicBezTo>
                    <a:pt x="1849684" y="15007"/>
                    <a:pt x="1868734" y="27707"/>
                    <a:pt x="1882704" y="44217"/>
                  </a:cubicBezTo>
                  <a:cubicBezTo>
                    <a:pt x="1894134" y="59457"/>
                    <a:pt x="1899214" y="79777"/>
                    <a:pt x="1896674" y="97557"/>
                  </a:cubicBezTo>
                  <a:cubicBezTo>
                    <a:pt x="1894134" y="119147"/>
                    <a:pt x="1873814" y="153437"/>
                    <a:pt x="1856034" y="166137"/>
                  </a:cubicBezTo>
                  <a:cubicBezTo>
                    <a:pt x="1840794" y="177567"/>
                    <a:pt x="1820474" y="181377"/>
                    <a:pt x="1801424" y="178837"/>
                  </a:cubicBezTo>
                  <a:cubicBezTo>
                    <a:pt x="1779834" y="173757"/>
                    <a:pt x="1748084" y="152167"/>
                    <a:pt x="1735384" y="133117"/>
                  </a:cubicBezTo>
                  <a:cubicBezTo>
                    <a:pt x="1725224" y="117877"/>
                    <a:pt x="1723954" y="96287"/>
                    <a:pt x="1726494" y="78507"/>
                  </a:cubicBezTo>
                  <a:cubicBezTo>
                    <a:pt x="1729034" y="61997"/>
                    <a:pt x="1737924" y="41677"/>
                    <a:pt x="1751894" y="30247"/>
                  </a:cubicBezTo>
                  <a:cubicBezTo>
                    <a:pt x="1769674" y="16277"/>
                    <a:pt x="1807774" y="6117"/>
                    <a:pt x="1829364" y="8657"/>
                  </a:cubicBezTo>
                  <a:cubicBezTo>
                    <a:pt x="1848414" y="11197"/>
                    <a:pt x="1864924" y="23897"/>
                    <a:pt x="1876354" y="37867"/>
                  </a:cubicBezTo>
                  <a:cubicBezTo>
                    <a:pt x="1887784" y="50567"/>
                    <a:pt x="1896674" y="70887"/>
                    <a:pt x="1896674" y="88667"/>
                  </a:cubicBezTo>
                  <a:cubicBezTo>
                    <a:pt x="1897944" y="105177"/>
                    <a:pt x="1891594" y="126767"/>
                    <a:pt x="1882704" y="140737"/>
                  </a:cubicBezTo>
                  <a:cubicBezTo>
                    <a:pt x="1872544" y="155977"/>
                    <a:pt x="1862384" y="164867"/>
                    <a:pt x="1838254" y="173757"/>
                  </a:cubicBezTo>
                  <a:cubicBezTo>
                    <a:pt x="1769674" y="199157"/>
                    <a:pt x="1539804" y="194077"/>
                    <a:pt x="1397564" y="197887"/>
                  </a:cubicBezTo>
                  <a:cubicBezTo>
                    <a:pt x="1264214" y="202967"/>
                    <a:pt x="1167694" y="200427"/>
                    <a:pt x="1010214" y="200427"/>
                  </a:cubicBezTo>
                  <a:cubicBezTo>
                    <a:pt x="762564" y="201697"/>
                    <a:pt x="168204" y="232177"/>
                    <a:pt x="57714" y="196617"/>
                  </a:cubicBezTo>
                  <a:cubicBezTo>
                    <a:pt x="31044" y="188997"/>
                    <a:pt x="23424" y="180107"/>
                    <a:pt x="13264" y="166137"/>
                  </a:cubicBezTo>
                  <a:cubicBezTo>
                    <a:pt x="4374" y="152167"/>
                    <a:pt x="-1976" y="130577"/>
                    <a:pt x="564" y="114067"/>
                  </a:cubicBezTo>
                  <a:cubicBezTo>
                    <a:pt x="3104" y="97557"/>
                    <a:pt x="13264" y="77237"/>
                    <a:pt x="25964" y="67077"/>
                  </a:cubicBezTo>
                  <a:cubicBezTo>
                    <a:pt x="38664" y="55647"/>
                    <a:pt x="75494" y="48027"/>
                    <a:pt x="75494" y="4802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6646545" y="4984432"/>
            <a:ext cx="886777" cy="212408"/>
            <a:chOff x="0" y="0"/>
            <a:chExt cx="1182370" cy="28321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0662" y="50609"/>
              <a:ext cx="1081142" cy="198324"/>
            </a:xfrm>
            <a:custGeom>
              <a:avLst/>
              <a:gdLst/>
              <a:ahLst/>
              <a:cxnLst/>
              <a:rect r="r" b="b" t="t" l="l"/>
              <a:pathLst>
                <a:path h="198324" w="1081142">
                  <a:moveTo>
                    <a:pt x="72528" y="30671"/>
                  </a:moveTo>
                  <a:cubicBezTo>
                    <a:pt x="1036458" y="9081"/>
                    <a:pt x="1052968" y="19241"/>
                    <a:pt x="1066938" y="35751"/>
                  </a:cubicBezTo>
                  <a:cubicBezTo>
                    <a:pt x="1078368" y="49721"/>
                    <a:pt x="1082178" y="70041"/>
                    <a:pt x="1080908" y="86551"/>
                  </a:cubicBezTo>
                  <a:cubicBezTo>
                    <a:pt x="1079638" y="103061"/>
                    <a:pt x="1074558" y="122111"/>
                    <a:pt x="1061858" y="134811"/>
                  </a:cubicBezTo>
                  <a:cubicBezTo>
                    <a:pt x="1046618" y="150051"/>
                    <a:pt x="1012328" y="164021"/>
                    <a:pt x="990738" y="164021"/>
                  </a:cubicBezTo>
                  <a:cubicBezTo>
                    <a:pt x="972958" y="162751"/>
                    <a:pt x="955178" y="155131"/>
                    <a:pt x="942478" y="141161"/>
                  </a:cubicBezTo>
                  <a:cubicBezTo>
                    <a:pt x="928508" y="125921"/>
                    <a:pt x="914538" y="91631"/>
                    <a:pt x="918348" y="68771"/>
                  </a:cubicBezTo>
                  <a:cubicBezTo>
                    <a:pt x="922158" y="47181"/>
                    <a:pt x="946288" y="17971"/>
                    <a:pt x="964068" y="7811"/>
                  </a:cubicBezTo>
                  <a:cubicBezTo>
                    <a:pt x="979308" y="-1079"/>
                    <a:pt x="1000898" y="-1079"/>
                    <a:pt x="1016138" y="1461"/>
                  </a:cubicBezTo>
                  <a:cubicBezTo>
                    <a:pt x="1032648" y="5271"/>
                    <a:pt x="1050428" y="16701"/>
                    <a:pt x="1061858" y="29401"/>
                  </a:cubicBezTo>
                  <a:cubicBezTo>
                    <a:pt x="1072018" y="40831"/>
                    <a:pt x="1079638" y="61151"/>
                    <a:pt x="1080908" y="77661"/>
                  </a:cubicBezTo>
                  <a:cubicBezTo>
                    <a:pt x="1082178" y="94171"/>
                    <a:pt x="1078368" y="114491"/>
                    <a:pt x="1066938" y="128461"/>
                  </a:cubicBezTo>
                  <a:cubicBezTo>
                    <a:pt x="1054238" y="144971"/>
                    <a:pt x="1036458" y="153861"/>
                    <a:pt x="999628" y="164021"/>
                  </a:cubicBezTo>
                  <a:cubicBezTo>
                    <a:pt x="868818" y="198311"/>
                    <a:pt x="174128" y="212281"/>
                    <a:pt x="62368" y="180531"/>
                  </a:cubicBezTo>
                  <a:cubicBezTo>
                    <a:pt x="35698" y="174181"/>
                    <a:pt x="26808" y="166561"/>
                    <a:pt x="16648" y="152591"/>
                  </a:cubicBezTo>
                  <a:cubicBezTo>
                    <a:pt x="6488" y="139891"/>
                    <a:pt x="-1132" y="118301"/>
                    <a:pt x="138" y="101791"/>
                  </a:cubicBezTo>
                  <a:cubicBezTo>
                    <a:pt x="1408" y="84011"/>
                    <a:pt x="11568" y="63691"/>
                    <a:pt x="22998" y="52261"/>
                  </a:cubicBezTo>
                  <a:cubicBezTo>
                    <a:pt x="35698" y="40831"/>
                    <a:pt x="72528" y="30671"/>
                    <a:pt x="72528" y="30671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9833610" y="3503295"/>
            <a:ext cx="1724977" cy="230505"/>
            <a:chOff x="0" y="0"/>
            <a:chExt cx="2299970" cy="30734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50712" y="48052"/>
              <a:ext cx="2198652" cy="208191"/>
            </a:xfrm>
            <a:custGeom>
              <a:avLst/>
              <a:gdLst/>
              <a:ahLst/>
              <a:cxnLst/>
              <a:rect r="r" b="b" t="t" l="l"/>
              <a:pathLst>
                <a:path h="208191" w="2198652">
                  <a:moveTo>
                    <a:pt x="73748" y="35768"/>
                  </a:moveTo>
                  <a:cubicBezTo>
                    <a:pt x="1825078" y="40848"/>
                    <a:pt x="2048598" y="-12492"/>
                    <a:pt x="2128608" y="2748"/>
                  </a:cubicBezTo>
                  <a:cubicBezTo>
                    <a:pt x="2154008" y="7828"/>
                    <a:pt x="2164168" y="15448"/>
                    <a:pt x="2175598" y="28148"/>
                  </a:cubicBezTo>
                  <a:cubicBezTo>
                    <a:pt x="2187028" y="40848"/>
                    <a:pt x="2195918" y="59898"/>
                    <a:pt x="2198458" y="76408"/>
                  </a:cubicBezTo>
                  <a:cubicBezTo>
                    <a:pt x="2199728" y="92918"/>
                    <a:pt x="2194648" y="114508"/>
                    <a:pt x="2187028" y="128478"/>
                  </a:cubicBezTo>
                  <a:cubicBezTo>
                    <a:pt x="2178138" y="142448"/>
                    <a:pt x="2162898" y="157688"/>
                    <a:pt x="2146388" y="162768"/>
                  </a:cubicBezTo>
                  <a:cubicBezTo>
                    <a:pt x="2124798" y="169118"/>
                    <a:pt x="2086698" y="165308"/>
                    <a:pt x="2068918" y="155148"/>
                  </a:cubicBezTo>
                  <a:cubicBezTo>
                    <a:pt x="2052408" y="146258"/>
                    <a:pt x="2040978" y="129748"/>
                    <a:pt x="2035898" y="111968"/>
                  </a:cubicBezTo>
                  <a:cubicBezTo>
                    <a:pt x="2030818" y="91648"/>
                    <a:pt x="2034628" y="53548"/>
                    <a:pt x="2048598" y="35768"/>
                  </a:cubicBezTo>
                  <a:cubicBezTo>
                    <a:pt x="2062568" y="16718"/>
                    <a:pt x="2098128" y="2748"/>
                    <a:pt x="2119718" y="2748"/>
                  </a:cubicBezTo>
                  <a:cubicBezTo>
                    <a:pt x="2137498" y="1478"/>
                    <a:pt x="2156548" y="11638"/>
                    <a:pt x="2169248" y="21798"/>
                  </a:cubicBezTo>
                  <a:cubicBezTo>
                    <a:pt x="2181948" y="33228"/>
                    <a:pt x="2193378" y="51008"/>
                    <a:pt x="2195918" y="67518"/>
                  </a:cubicBezTo>
                  <a:cubicBezTo>
                    <a:pt x="2199728" y="84028"/>
                    <a:pt x="2198458" y="105618"/>
                    <a:pt x="2190838" y="120858"/>
                  </a:cubicBezTo>
                  <a:cubicBezTo>
                    <a:pt x="2183218" y="136098"/>
                    <a:pt x="2176868" y="148798"/>
                    <a:pt x="2154008" y="158958"/>
                  </a:cubicBezTo>
                  <a:cubicBezTo>
                    <a:pt x="2080348" y="194518"/>
                    <a:pt x="1804758" y="202138"/>
                    <a:pt x="1604098" y="207218"/>
                  </a:cubicBezTo>
                  <a:cubicBezTo>
                    <a:pt x="1362798" y="213568"/>
                    <a:pt x="1064348" y="186898"/>
                    <a:pt x="802728" y="183088"/>
                  </a:cubicBezTo>
                  <a:cubicBezTo>
                    <a:pt x="555078" y="179278"/>
                    <a:pt x="174078" y="202138"/>
                    <a:pt x="73748" y="184358"/>
                  </a:cubicBezTo>
                  <a:cubicBezTo>
                    <a:pt x="47078" y="179278"/>
                    <a:pt x="36918" y="178008"/>
                    <a:pt x="25488" y="165308"/>
                  </a:cubicBezTo>
                  <a:cubicBezTo>
                    <a:pt x="11518" y="151338"/>
                    <a:pt x="-1182" y="120858"/>
                    <a:pt x="88" y="100538"/>
                  </a:cubicBezTo>
                  <a:cubicBezTo>
                    <a:pt x="1358" y="84028"/>
                    <a:pt x="12788" y="64978"/>
                    <a:pt x="25488" y="54818"/>
                  </a:cubicBezTo>
                  <a:cubicBezTo>
                    <a:pt x="36918" y="43388"/>
                    <a:pt x="73748" y="35768"/>
                    <a:pt x="73748" y="35768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9433560" y="3651885"/>
            <a:ext cx="2068830" cy="242888"/>
            <a:chOff x="0" y="0"/>
            <a:chExt cx="2758440" cy="32385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0567" y="41674"/>
              <a:ext cx="2656035" cy="237096"/>
            </a:xfrm>
            <a:custGeom>
              <a:avLst/>
              <a:gdLst/>
              <a:ahLst/>
              <a:cxnLst/>
              <a:rect r="r" b="b" t="t" l="l"/>
              <a:pathLst>
                <a:path h="237096" w="2656035">
                  <a:moveTo>
                    <a:pt x="77703" y="62466"/>
                  </a:moveTo>
                  <a:cubicBezTo>
                    <a:pt x="1549633" y="61196"/>
                    <a:pt x="1881103" y="23096"/>
                    <a:pt x="2127483" y="14206"/>
                  </a:cubicBezTo>
                  <a:cubicBezTo>
                    <a:pt x="2300203" y="7856"/>
                    <a:pt x="2485623" y="-11194"/>
                    <a:pt x="2569443" y="9126"/>
                  </a:cubicBezTo>
                  <a:cubicBezTo>
                    <a:pt x="2605003" y="18016"/>
                    <a:pt x="2626593" y="29446"/>
                    <a:pt x="2640563" y="47226"/>
                  </a:cubicBezTo>
                  <a:cubicBezTo>
                    <a:pt x="2653263" y="61196"/>
                    <a:pt x="2657073" y="82786"/>
                    <a:pt x="2655803" y="100566"/>
                  </a:cubicBezTo>
                  <a:cubicBezTo>
                    <a:pt x="2654533" y="117076"/>
                    <a:pt x="2646913" y="138666"/>
                    <a:pt x="2635483" y="151366"/>
                  </a:cubicBezTo>
                  <a:cubicBezTo>
                    <a:pt x="2624053" y="165336"/>
                    <a:pt x="2606273" y="178036"/>
                    <a:pt x="2587223" y="180576"/>
                  </a:cubicBezTo>
                  <a:cubicBezTo>
                    <a:pt x="2565633" y="183116"/>
                    <a:pt x="2527533" y="172956"/>
                    <a:pt x="2509753" y="158986"/>
                  </a:cubicBezTo>
                  <a:cubicBezTo>
                    <a:pt x="2494513" y="146286"/>
                    <a:pt x="2486893" y="127236"/>
                    <a:pt x="2483083" y="109456"/>
                  </a:cubicBezTo>
                  <a:cubicBezTo>
                    <a:pt x="2480543" y="91676"/>
                    <a:pt x="2483083" y="70086"/>
                    <a:pt x="2491973" y="54846"/>
                  </a:cubicBezTo>
                  <a:cubicBezTo>
                    <a:pt x="2504673" y="35796"/>
                    <a:pt x="2536423" y="11666"/>
                    <a:pt x="2559283" y="9126"/>
                  </a:cubicBezTo>
                  <a:cubicBezTo>
                    <a:pt x="2583413" y="6586"/>
                    <a:pt x="2618973" y="23096"/>
                    <a:pt x="2635483" y="39606"/>
                  </a:cubicBezTo>
                  <a:cubicBezTo>
                    <a:pt x="2648183" y="52306"/>
                    <a:pt x="2654533" y="73896"/>
                    <a:pt x="2655803" y="90406"/>
                  </a:cubicBezTo>
                  <a:cubicBezTo>
                    <a:pt x="2657073" y="108186"/>
                    <a:pt x="2653263" y="129776"/>
                    <a:pt x="2640563" y="143746"/>
                  </a:cubicBezTo>
                  <a:cubicBezTo>
                    <a:pt x="2626593" y="161526"/>
                    <a:pt x="2608813" y="171686"/>
                    <a:pt x="2569443" y="181846"/>
                  </a:cubicBezTo>
                  <a:cubicBezTo>
                    <a:pt x="2442443" y="214866"/>
                    <a:pt x="1958573" y="183116"/>
                    <a:pt x="1714733" y="194546"/>
                  </a:cubicBezTo>
                  <a:cubicBezTo>
                    <a:pt x="1530583" y="202166"/>
                    <a:pt x="1427713" y="225026"/>
                    <a:pt x="1232133" y="231376"/>
                  </a:cubicBezTo>
                  <a:cubicBezTo>
                    <a:pt x="929873" y="240266"/>
                    <a:pt x="205973" y="241536"/>
                    <a:pt x="73893" y="214866"/>
                  </a:cubicBezTo>
                  <a:cubicBezTo>
                    <a:pt x="45953" y="208516"/>
                    <a:pt x="35793" y="205976"/>
                    <a:pt x="24363" y="194546"/>
                  </a:cubicBezTo>
                  <a:cubicBezTo>
                    <a:pt x="11663" y="181846"/>
                    <a:pt x="1503" y="162796"/>
                    <a:pt x="233" y="145016"/>
                  </a:cubicBezTo>
                  <a:cubicBezTo>
                    <a:pt x="-1037" y="128506"/>
                    <a:pt x="2773" y="106916"/>
                    <a:pt x="14203" y="92946"/>
                  </a:cubicBezTo>
                  <a:cubicBezTo>
                    <a:pt x="26903" y="77706"/>
                    <a:pt x="77703" y="62466"/>
                    <a:pt x="77703" y="62466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9938385" y="4201478"/>
            <a:ext cx="1325880" cy="220028"/>
            <a:chOff x="0" y="0"/>
            <a:chExt cx="1767840" cy="29337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50240" y="44611"/>
              <a:ext cx="1666171" cy="212917"/>
            </a:xfrm>
            <a:custGeom>
              <a:avLst/>
              <a:gdLst/>
              <a:ahLst/>
              <a:cxnLst/>
              <a:rect r="r" b="b" t="t" l="l"/>
              <a:pathLst>
                <a:path h="212917" w="1666171">
                  <a:moveTo>
                    <a:pt x="74220" y="48099"/>
                  </a:moveTo>
                  <a:cubicBezTo>
                    <a:pt x="1142290" y="35399"/>
                    <a:pt x="1477570" y="-17941"/>
                    <a:pt x="1584250" y="6189"/>
                  </a:cubicBezTo>
                  <a:cubicBezTo>
                    <a:pt x="1621080" y="13809"/>
                    <a:pt x="1638860" y="25239"/>
                    <a:pt x="1651560" y="41749"/>
                  </a:cubicBezTo>
                  <a:cubicBezTo>
                    <a:pt x="1662990" y="54449"/>
                    <a:pt x="1668070" y="74769"/>
                    <a:pt x="1665530" y="91279"/>
                  </a:cubicBezTo>
                  <a:cubicBezTo>
                    <a:pt x="1662990" y="112869"/>
                    <a:pt x="1643940" y="144619"/>
                    <a:pt x="1626160" y="156049"/>
                  </a:cubicBezTo>
                  <a:cubicBezTo>
                    <a:pt x="1612190" y="166209"/>
                    <a:pt x="1593140" y="171289"/>
                    <a:pt x="1576630" y="167479"/>
                  </a:cubicBezTo>
                  <a:cubicBezTo>
                    <a:pt x="1555040" y="163669"/>
                    <a:pt x="1524560" y="143349"/>
                    <a:pt x="1513130" y="125569"/>
                  </a:cubicBezTo>
                  <a:cubicBezTo>
                    <a:pt x="1504240" y="110329"/>
                    <a:pt x="1501700" y="90009"/>
                    <a:pt x="1504240" y="73499"/>
                  </a:cubicBezTo>
                  <a:cubicBezTo>
                    <a:pt x="1506780" y="58259"/>
                    <a:pt x="1515670" y="39209"/>
                    <a:pt x="1528370" y="27779"/>
                  </a:cubicBezTo>
                  <a:cubicBezTo>
                    <a:pt x="1544880" y="15079"/>
                    <a:pt x="1581710" y="4919"/>
                    <a:pt x="1602030" y="7459"/>
                  </a:cubicBezTo>
                  <a:cubicBezTo>
                    <a:pt x="1619810" y="9999"/>
                    <a:pt x="1636320" y="21429"/>
                    <a:pt x="1646480" y="34129"/>
                  </a:cubicBezTo>
                  <a:cubicBezTo>
                    <a:pt x="1656640" y="46829"/>
                    <a:pt x="1665530" y="65879"/>
                    <a:pt x="1665530" y="82389"/>
                  </a:cubicBezTo>
                  <a:cubicBezTo>
                    <a:pt x="1666800" y="98899"/>
                    <a:pt x="1661720" y="119219"/>
                    <a:pt x="1651560" y="133189"/>
                  </a:cubicBezTo>
                  <a:cubicBezTo>
                    <a:pt x="1642670" y="145889"/>
                    <a:pt x="1632510" y="156049"/>
                    <a:pt x="1610920" y="163669"/>
                  </a:cubicBezTo>
                  <a:cubicBezTo>
                    <a:pt x="1556310" y="182719"/>
                    <a:pt x="1392480" y="163669"/>
                    <a:pt x="1292150" y="168749"/>
                  </a:cubicBezTo>
                  <a:cubicBezTo>
                    <a:pt x="1203250" y="172559"/>
                    <a:pt x="1152450" y="183989"/>
                    <a:pt x="1040690" y="190339"/>
                  </a:cubicBezTo>
                  <a:cubicBezTo>
                    <a:pt x="820980" y="200499"/>
                    <a:pt x="173280" y="230979"/>
                    <a:pt x="58980" y="197959"/>
                  </a:cubicBezTo>
                  <a:cubicBezTo>
                    <a:pt x="32310" y="190339"/>
                    <a:pt x="23420" y="181449"/>
                    <a:pt x="14530" y="167479"/>
                  </a:cubicBezTo>
                  <a:cubicBezTo>
                    <a:pt x="4370" y="154779"/>
                    <a:pt x="-1980" y="133189"/>
                    <a:pt x="560" y="116679"/>
                  </a:cubicBezTo>
                  <a:cubicBezTo>
                    <a:pt x="1830" y="100169"/>
                    <a:pt x="11990" y="79849"/>
                    <a:pt x="23420" y="68419"/>
                  </a:cubicBezTo>
                  <a:cubicBezTo>
                    <a:pt x="36120" y="56989"/>
                    <a:pt x="74220" y="48099"/>
                    <a:pt x="74220" y="48099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9405938" y="4394835"/>
            <a:ext cx="790575" cy="196215"/>
            <a:chOff x="0" y="0"/>
            <a:chExt cx="1054100" cy="26162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50153" y="49339"/>
              <a:ext cx="952372" cy="181891"/>
            </a:xfrm>
            <a:custGeom>
              <a:avLst/>
              <a:gdLst/>
              <a:ahLst/>
              <a:cxnLst/>
              <a:rect r="r" b="b" t="t" l="l"/>
              <a:pathLst>
                <a:path h="181891" w="952372">
                  <a:moveTo>
                    <a:pt x="76847" y="4001"/>
                  </a:moveTo>
                  <a:cubicBezTo>
                    <a:pt x="921397" y="12891"/>
                    <a:pt x="929017" y="21781"/>
                    <a:pt x="937907" y="35751"/>
                  </a:cubicBezTo>
                  <a:cubicBezTo>
                    <a:pt x="946797" y="49721"/>
                    <a:pt x="954417" y="68771"/>
                    <a:pt x="951877" y="85281"/>
                  </a:cubicBezTo>
                  <a:cubicBezTo>
                    <a:pt x="949337" y="106871"/>
                    <a:pt x="930287" y="138621"/>
                    <a:pt x="912507" y="150051"/>
                  </a:cubicBezTo>
                  <a:cubicBezTo>
                    <a:pt x="898537" y="160211"/>
                    <a:pt x="879487" y="165291"/>
                    <a:pt x="861707" y="161481"/>
                  </a:cubicBezTo>
                  <a:cubicBezTo>
                    <a:pt x="841387" y="157671"/>
                    <a:pt x="810907" y="136081"/>
                    <a:pt x="799477" y="119571"/>
                  </a:cubicBezTo>
                  <a:cubicBezTo>
                    <a:pt x="790587" y="104331"/>
                    <a:pt x="786777" y="85281"/>
                    <a:pt x="790587" y="67501"/>
                  </a:cubicBezTo>
                  <a:cubicBezTo>
                    <a:pt x="795667" y="47181"/>
                    <a:pt x="818527" y="17971"/>
                    <a:pt x="837577" y="7811"/>
                  </a:cubicBezTo>
                  <a:cubicBezTo>
                    <a:pt x="851547" y="-1079"/>
                    <a:pt x="871867" y="-1079"/>
                    <a:pt x="888377" y="1461"/>
                  </a:cubicBezTo>
                  <a:cubicBezTo>
                    <a:pt x="904887" y="5271"/>
                    <a:pt x="922667" y="16701"/>
                    <a:pt x="932827" y="28131"/>
                  </a:cubicBezTo>
                  <a:cubicBezTo>
                    <a:pt x="942987" y="40831"/>
                    <a:pt x="950607" y="59881"/>
                    <a:pt x="951877" y="76391"/>
                  </a:cubicBezTo>
                  <a:cubicBezTo>
                    <a:pt x="953147" y="92901"/>
                    <a:pt x="949337" y="113221"/>
                    <a:pt x="937907" y="125921"/>
                  </a:cubicBezTo>
                  <a:cubicBezTo>
                    <a:pt x="925207" y="142431"/>
                    <a:pt x="907427" y="152591"/>
                    <a:pt x="870597" y="161481"/>
                  </a:cubicBezTo>
                  <a:cubicBezTo>
                    <a:pt x="751217" y="190691"/>
                    <a:pt x="159397" y="188151"/>
                    <a:pt x="57797" y="156401"/>
                  </a:cubicBezTo>
                  <a:cubicBezTo>
                    <a:pt x="32397" y="147511"/>
                    <a:pt x="23507" y="138621"/>
                    <a:pt x="13347" y="124651"/>
                  </a:cubicBezTo>
                  <a:cubicBezTo>
                    <a:pt x="3187" y="110681"/>
                    <a:pt x="-1893" y="89091"/>
                    <a:pt x="647" y="71311"/>
                  </a:cubicBezTo>
                  <a:cubicBezTo>
                    <a:pt x="1917" y="54801"/>
                    <a:pt x="13347" y="34481"/>
                    <a:pt x="26047" y="23051"/>
                  </a:cubicBezTo>
                  <a:cubicBezTo>
                    <a:pt x="38747" y="12891"/>
                    <a:pt x="76847" y="4001"/>
                    <a:pt x="76847" y="4001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9425940" y="4560570"/>
            <a:ext cx="738188" cy="214312"/>
            <a:chOff x="0" y="0"/>
            <a:chExt cx="984250" cy="28575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46501" y="50236"/>
              <a:ext cx="890628" cy="189998"/>
            </a:xfrm>
            <a:custGeom>
              <a:avLst/>
              <a:gdLst/>
              <a:ahLst/>
              <a:cxnLst/>
              <a:rect r="r" b="b" t="t" l="l"/>
              <a:pathLst>
                <a:path h="189998" w="890628">
                  <a:moveTo>
                    <a:pt x="77959" y="24694"/>
                  </a:moveTo>
                  <a:cubicBezTo>
                    <a:pt x="865359" y="19614"/>
                    <a:pt x="879329" y="42474"/>
                    <a:pt x="886949" y="62794"/>
                  </a:cubicBezTo>
                  <a:cubicBezTo>
                    <a:pt x="893299" y="79304"/>
                    <a:pt x="890759" y="100894"/>
                    <a:pt x="884409" y="116134"/>
                  </a:cubicBezTo>
                  <a:cubicBezTo>
                    <a:pt x="878059" y="132644"/>
                    <a:pt x="865359" y="150424"/>
                    <a:pt x="848849" y="158044"/>
                  </a:cubicBezTo>
                  <a:cubicBezTo>
                    <a:pt x="829799" y="168204"/>
                    <a:pt x="790429" y="172014"/>
                    <a:pt x="770109" y="161854"/>
                  </a:cubicBezTo>
                  <a:cubicBezTo>
                    <a:pt x="748519" y="152964"/>
                    <a:pt x="726929" y="119944"/>
                    <a:pt x="721849" y="99624"/>
                  </a:cubicBezTo>
                  <a:cubicBezTo>
                    <a:pt x="716769" y="81844"/>
                    <a:pt x="720579" y="61524"/>
                    <a:pt x="730739" y="46284"/>
                  </a:cubicBezTo>
                  <a:cubicBezTo>
                    <a:pt x="742169" y="27234"/>
                    <a:pt x="773919" y="5644"/>
                    <a:pt x="795509" y="564"/>
                  </a:cubicBezTo>
                  <a:cubicBezTo>
                    <a:pt x="813289" y="-1976"/>
                    <a:pt x="833609" y="4374"/>
                    <a:pt x="848849" y="13264"/>
                  </a:cubicBezTo>
                  <a:cubicBezTo>
                    <a:pt x="864089" y="22154"/>
                    <a:pt x="878059" y="38664"/>
                    <a:pt x="884409" y="53904"/>
                  </a:cubicBezTo>
                  <a:cubicBezTo>
                    <a:pt x="890759" y="70414"/>
                    <a:pt x="893299" y="90734"/>
                    <a:pt x="886949" y="108514"/>
                  </a:cubicBezTo>
                  <a:cubicBezTo>
                    <a:pt x="879329" y="128834"/>
                    <a:pt x="862819" y="151694"/>
                    <a:pt x="832339" y="165664"/>
                  </a:cubicBezTo>
                  <a:cubicBezTo>
                    <a:pt x="765029" y="197414"/>
                    <a:pt x="577069" y="183444"/>
                    <a:pt x="446259" y="184714"/>
                  </a:cubicBezTo>
                  <a:cubicBezTo>
                    <a:pt x="312909" y="185984"/>
                    <a:pt x="102089" y="201224"/>
                    <a:pt x="41129" y="173284"/>
                  </a:cubicBezTo>
                  <a:cubicBezTo>
                    <a:pt x="19539" y="163124"/>
                    <a:pt x="10649" y="147884"/>
                    <a:pt x="4299" y="131374"/>
                  </a:cubicBezTo>
                  <a:cubicBezTo>
                    <a:pt x="-2051" y="114864"/>
                    <a:pt x="-781" y="90734"/>
                    <a:pt x="4299" y="75494"/>
                  </a:cubicBezTo>
                  <a:cubicBezTo>
                    <a:pt x="8109" y="62794"/>
                    <a:pt x="15729" y="52634"/>
                    <a:pt x="25889" y="45014"/>
                  </a:cubicBezTo>
                  <a:cubicBezTo>
                    <a:pt x="38589" y="34854"/>
                    <a:pt x="77959" y="24694"/>
                    <a:pt x="77959" y="2469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12701588" y="3521392"/>
            <a:ext cx="1249680" cy="201930"/>
            <a:chOff x="0" y="0"/>
            <a:chExt cx="1666240" cy="26924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50712" y="50045"/>
              <a:ext cx="1564728" cy="187937"/>
            </a:xfrm>
            <a:custGeom>
              <a:avLst/>
              <a:gdLst/>
              <a:ahLst/>
              <a:cxnLst/>
              <a:rect r="r" b="b" t="t" l="l"/>
              <a:pathLst>
                <a:path h="187937" w="1564728">
                  <a:moveTo>
                    <a:pt x="75018" y="2025"/>
                  </a:moveTo>
                  <a:cubicBezTo>
                    <a:pt x="1510118" y="4565"/>
                    <a:pt x="1517738" y="5835"/>
                    <a:pt x="1531708" y="17265"/>
                  </a:cubicBezTo>
                  <a:cubicBezTo>
                    <a:pt x="1548218" y="32505"/>
                    <a:pt x="1563458" y="66795"/>
                    <a:pt x="1564728" y="88385"/>
                  </a:cubicBezTo>
                  <a:cubicBezTo>
                    <a:pt x="1564728" y="106165"/>
                    <a:pt x="1557108" y="125215"/>
                    <a:pt x="1544408" y="137915"/>
                  </a:cubicBezTo>
                  <a:cubicBezTo>
                    <a:pt x="1529168" y="153155"/>
                    <a:pt x="1494878" y="169665"/>
                    <a:pt x="1472018" y="167125"/>
                  </a:cubicBezTo>
                  <a:cubicBezTo>
                    <a:pt x="1449158" y="164585"/>
                    <a:pt x="1418678" y="141725"/>
                    <a:pt x="1407248" y="122675"/>
                  </a:cubicBezTo>
                  <a:cubicBezTo>
                    <a:pt x="1397088" y="107435"/>
                    <a:pt x="1394548" y="88385"/>
                    <a:pt x="1398358" y="70605"/>
                  </a:cubicBezTo>
                  <a:cubicBezTo>
                    <a:pt x="1403438" y="49015"/>
                    <a:pt x="1427568" y="18535"/>
                    <a:pt x="1446618" y="8375"/>
                  </a:cubicBezTo>
                  <a:cubicBezTo>
                    <a:pt x="1461858" y="-515"/>
                    <a:pt x="1482178" y="-1785"/>
                    <a:pt x="1498688" y="2025"/>
                  </a:cubicBezTo>
                  <a:cubicBezTo>
                    <a:pt x="1515198" y="5835"/>
                    <a:pt x="1534248" y="17265"/>
                    <a:pt x="1544408" y="29965"/>
                  </a:cubicBezTo>
                  <a:cubicBezTo>
                    <a:pt x="1555838" y="42665"/>
                    <a:pt x="1563458" y="62985"/>
                    <a:pt x="1564728" y="79495"/>
                  </a:cubicBezTo>
                  <a:cubicBezTo>
                    <a:pt x="1564728" y="96005"/>
                    <a:pt x="1560918" y="116325"/>
                    <a:pt x="1549488" y="130295"/>
                  </a:cubicBezTo>
                  <a:cubicBezTo>
                    <a:pt x="1536788" y="148075"/>
                    <a:pt x="1520278" y="158235"/>
                    <a:pt x="1480908" y="167125"/>
                  </a:cubicBezTo>
                  <a:cubicBezTo>
                    <a:pt x="1313268" y="207765"/>
                    <a:pt x="223608" y="181095"/>
                    <a:pt x="75018" y="153155"/>
                  </a:cubicBezTo>
                  <a:cubicBezTo>
                    <a:pt x="47078" y="148075"/>
                    <a:pt x="38188" y="146805"/>
                    <a:pt x="25488" y="134105"/>
                  </a:cubicBezTo>
                  <a:cubicBezTo>
                    <a:pt x="11518" y="120135"/>
                    <a:pt x="-1182" y="88385"/>
                    <a:pt x="88" y="68065"/>
                  </a:cubicBezTo>
                  <a:cubicBezTo>
                    <a:pt x="1358" y="51555"/>
                    <a:pt x="12788" y="32505"/>
                    <a:pt x="25488" y="21075"/>
                  </a:cubicBezTo>
                  <a:cubicBezTo>
                    <a:pt x="38188" y="9645"/>
                    <a:pt x="75018" y="2025"/>
                    <a:pt x="75018" y="202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12178665" y="3674745"/>
            <a:ext cx="1928812" cy="213360"/>
            <a:chOff x="0" y="0"/>
            <a:chExt cx="2571750" cy="28448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50038" y="47306"/>
              <a:ext cx="2471364" cy="201114"/>
            </a:xfrm>
            <a:custGeom>
              <a:avLst/>
              <a:gdLst/>
              <a:ahLst/>
              <a:cxnLst/>
              <a:rect r="r" b="b" t="t" l="l"/>
              <a:pathLst>
                <a:path h="201114" w="2471364">
                  <a:moveTo>
                    <a:pt x="74422" y="31434"/>
                  </a:moveTo>
                  <a:cubicBezTo>
                    <a:pt x="1998472" y="21274"/>
                    <a:pt x="2290572" y="-10476"/>
                    <a:pt x="2387092" y="3494"/>
                  </a:cubicBezTo>
                  <a:cubicBezTo>
                    <a:pt x="2415032" y="7304"/>
                    <a:pt x="2425192" y="11114"/>
                    <a:pt x="2439162" y="21274"/>
                  </a:cubicBezTo>
                  <a:cubicBezTo>
                    <a:pt x="2453132" y="31434"/>
                    <a:pt x="2465832" y="49214"/>
                    <a:pt x="2469642" y="66994"/>
                  </a:cubicBezTo>
                  <a:cubicBezTo>
                    <a:pt x="2474722" y="88584"/>
                    <a:pt x="2468372" y="127954"/>
                    <a:pt x="2453132" y="145734"/>
                  </a:cubicBezTo>
                  <a:cubicBezTo>
                    <a:pt x="2436622" y="163514"/>
                    <a:pt x="2401062" y="178754"/>
                    <a:pt x="2376932" y="176214"/>
                  </a:cubicBezTo>
                  <a:cubicBezTo>
                    <a:pt x="2354072" y="173674"/>
                    <a:pt x="2321052" y="152084"/>
                    <a:pt x="2310892" y="130494"/>
                  </a:cubicBezTo>
                  <a:cubicBezTo>
                    <a:pt x="2299462" y="108904"/>
                    <a:pt x="2302002" y="69534"/>
                    <a:pt x="2310892" y="49214"/>
                  </a:cubicBezTo>
                  <a:cubicBezTo>
                    <a:pt x="2317242" y="32704"/>
                    <a:pt x="2335022" y="18734"/>
                    <a:pt x="2350262" y="11114"/>
                  </a:cubicBezTo>
                  <a:cubicBezTo>
                    <a:pt x="2366772" y="4764"/>
                    <a:pt x="2387092" y="-316"/>
                    <a:pt x="2404872" y="6034"/>
                  </a:cubicBezTo>
                  <a:cubicBezTo>
                    <a:pt x="2426462" y="12384"/>
                    <a:pt x="2458212" y="35244"/>
                    <a:pt x="2467102" y="58104"/>
                  </a:cubicBezTo>
                  <a:cubicBezTo>
                    <a:pt x="2475992" y="79694"/>
                    <a:pt x="2469642" y="119064"/>
                    <a:pt x="2458212" y="138114"/>
                  </a:cubicBezTo>
                  <a:cubicBezTo>
                    <a:pt x="2449322" y="154624"/>
                    <a:pt x="2434082" y="164784"/>
                    <a:pt x="2413762" y="172404"/>
                  </a:cubicBezTo>
                  <a:cubicBezTo>
                    <a:pt x="2382012" y="183834"/>
                    <a:pt x="2346452" y="178754"/>
                    <a:pt x="2270252" y="181294"/>
                  </a:cubicBezTo>
                  <a:cubicBezTo>
                    <a:pt x="1973072" y="191454"/>
                    <a:pt x="272542" y="218124"/>
                    <a:pt x="79502" y="185104"/>
                  </a:cubicBezTo>
                  <a:cubicBezTo>
                    <a:pt x="49022" y="180024"/>
                    <a:pt x="40132" y="178754"/>
                    <a:pt x="27432" y="167324"/>
                  </a:cubicBezTo>
                  <a:cubicBezTo>
                    <a:pt x="14732" y="157164"/>
                    <a:pt x="3302" y="136844"/>
                    <a:pt x="762" y="120334"/>
                  </a:cubicBezTo>
                  <a:cubicBezTo>
                    <a:pt x="-1778" y="102554"/>
                    <a:pt x="2032" y="80964"/>
                    <a:pt x="12192" y="66994"/>
                  </a:cubicBezTo>
                  <a:cubicBezTo>
                    <a:pt x="23622" y="50484"/>
                    <a:pt x="74422" y="31434"/>
                    <a:pt x="74422" y="3143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12174855" y="3845242"/>
            <a:ext cx="2034540" cy="214312"/>
            <a:chOff x="0" y="0"/>
            <a:chExt cx="2712720" cy="28575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50048" y="43560"/>
              <a:ext cx="2611162" cy="209840"/>
            </a:xfrm>
            <a:custGeom>
              <a:avLst/>
              <a:gdLst/>
              <a:ahLst/>
              <a:cxnLst/>
              <a:rect r="r" b="b" t="t" l="l"/>
              <a:pathLst>
                <a:path h="209840" w="2611162">
                  <a:moveTo>
                    <a:pt x="75682" y="35180"/>
                  </a:moveTo>
                  <a:cubicBezTo>
                    <a:pt x="2147052" y="26290"/>
                    <a:pt x="2420102" y="-16890"/>
                    <a:pt x="2526782" y="7240"/>
                  </a:cubicBezTo>
                  <a:cubicBezTo>
                    <a:pt x="2563612" y="16130"/>
                    <a:pt x="2582662" y="27560"/>
                    <a:pt x="2596632" y="45340"/>
                  </a:cubicBezTo>
                  <a:cubicBezTo>
                    <a:pt x="2608062" y="59310"/>
                    <a:pt x="2611872" y="79630"/>
                    <a:pt x="2610602" y="97410"/>
                  </a:cubicBezTo>
                  <a:cubicBezTo>
                    <a:pt x="2610602" y="113920"/>
                    <a:pt x="2604252" y="134240"/>
                    <a:pt x="2591552" y="146940"/>
                  </a:cubicBezTo>
                  <a:cubicBezTo>
                    <a:pt x="2575042" y="163450"/>
                    <a:pt x="2539482" y="177420"/>
                    <a:pt x="2516622" y="177420"/>
                  </a:cubicBezTo>
                  <a:cubicBezTo>
                    <a:pt x="2498842" y="176150"/>
                    <a:pt x="2479792" y="165990"/>
                    <a:pt x="2468362" y="154560"/>
                  </a:cubicBezTo>
                  <a:cubicBezTo>
                    <a:pt x="2455662" y="141860"/>
                    <a:pt x="2444232" y="124080"/>
                    <a:pt x="2441692" y="106300"/>
                  </a:cubicBezTo>
                  <a:cubicBezTo>
                    <a:pt x="2440422" y="84710"/>
                    <a:pt x="2453122" y="46610"/>
                    <a:pt x="2468362" y="30100"/>
                  </a:cubicBezTo>
                  <a:cubicBezTo>
                    <a:pt x="2479792" y="17400"/>
                    <a:pt x="2500112" y="9780"/>
                    <a:pt x="2516622" y="8510"/>
                  </a:cubicBezTo>
                  <a:cubicBezTo>
                    <a:pt x="2534402" y="5970"/>
                    <a:pt x="2554722" y="8510"/>
                    <a:pt x="2569962" y="19940"/>
                  </a:cubicBezTo>
                  <a:cubicBezTo>
                    <a:pt x="2587742" y="32640"/>
                    <a:pt x="2608062" y="65660"/>
                    <a:pt x="2610602" y="88520"/>
                  </a:cubicBezTo>
                  <a:cubicBezTo>
                    <a:pt x="2613142" y="106300"/>
                    <a:pt x="2606792" y="126620"/>
                    <a:pt x="2596632" y="140590"/>
                  </a:cubicBezTo>
                  <a:cubicBezTo>
                    <a:pt x="2586472" y="154560"/>
                    <a:pt x="2578852" y="164720"/>
                    <a:pt x="2553452" y="173610"/>
                  </a:cubicBezTo>
                  <a:cubicBezTo>
                    <a:pt x="2463282" y="204090"/>
                    <a:pt x="2155942" y="187580"/>
                    <a:pt x="1876542" y="190120"/>
                  </a:cubicBezTo>
                  <a:cubicBezTo>
                    <a:pt x="1419342" y="196470"/>
                    <a:pt x="262372" y="233300"/>
                    <a:pt x="75682" y="186310"/>
                  </a:cubicBezTo>
                  <a:cubicBezTo>
                    <a:pt x="38852" y="177420"/>
                    <a:pt x="26152" y="169800"/>
                    <a:pt x="13452" y="154560"/>
                  </a:cubicBezTo>
                  <a:cubicBezTo>
                    <a:pt x="2022" y="140590"/>
                    <a:pt x="-1788" y="117730"/>
                    <a:pt x="752" y="101220"/>
                  </a:cubicBezTo>
                  <a:cubicBezTo>
                    <a:pt x="2022" y="84710"/>
                    <a:pt x="13452" y="65660"/>
                    <a:pt x="24882" y="54230"/>
                  </a:cubicBezTo>
                  <a:cubicBezTo>
                    <a:pt x="37582" y="42800"/>
                    <a:pt x="75682" y="35180"/>
                    <a:pt x="75682" y="3518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12158662" y="4020503"/>
            <a:ext cx="1644015" cy="210503"/>
            <a:chOff x="0" y="0"/>
            <a:chExt cx="2192020" cy="28067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50564" y="46619"/>
              <a:ext cx="2091868" cy="203009"/>
            </a:xfrm>
            <a:custGeom>
              <a:avLst/>
              <a:gdLst/>
              <a:ahLst/>
              <a:cxnLst/>
              <a:rect r="r" b="b" t="t" l="l"/>
              <a:pathLst>
                <a:path h="203009" w="2091868">
                  <a:moveTo>
                    <a:pt x="72626" y="34661"/>
                  </a:moveTo>
                  <a:cubicBezTo>
                    <a:pt x="1333736" y="30851"/>
                    <a:pt x="1884916" y="-13599"/>
                    <a:pt x="2008106" y="4181"/>
                  </a:cubicBezTo>
                  <a:cubicBezTo>
                    <a:pt x="2036046" y="7991"/>
                    <a:pt x="2044936" y="10531"/>
                    <a:pt x="2058906" y="20691"/>
                  </a:cubicBezTo>
                  <a:cubicBezTo>
                    <a:pt x="2072876" y="30851"/>
                    <a:pt x="2086846" y="46091"/>
                    <a:pt x="2090656" y="63871"/>
                  </a:cubicBezTo>
                  <a:cubicBezTo>
                    <a:pt x="2094466" y="85461"/>
                    <a:pt x="2089386" y="123561"/>
                    <a:pt x="2074146" y="141341"/>
                  </a:cubicBezTo>
                  <a:cubicBezTo>
                    <a:pt x="2060176" y="159121"/>
                    <a:pt x="2024616" y="173091"/>
                    <a:pt x="2001756" y="171821"/>
                  </a:cubicBezTo>
                  <a:cubicBezTo>
                    <a:pt x="1978896" y="169281"/>
                    <a:pt x="1947146" y="148961"/>
                    <a:pt x="1935716" y="128641"/>
                  </a:cubicBezTo>
                  <a:cubicBezTo>
                    <a:pt x="1924286" y="108321"/>
                    <a:pt x="1924286" y="70221"/>
                    <a:pt x="1934446" y="49901"/>
                  </a:cubicBezTo>
                  <a:cubicBezTo>
                    <a:pt x="1944606" y="29581"/>
                    <a:pt x="1977626" y="9261"/>
                    <a:pt x="1999216" y="4181"/>
                  </a:cubicBezTo>
                  <a:cubicBezTo>
                    <a:pt x="2016996" y="371"/>
                    <a:pt x="2037316" y="6721"/>
                    <a:pt x="2051286" y="15611"/>
                  </a:cubicBezTo>
                  <a:cubicBezTo>
                    <a:pt x="2066526" y="23231"/>
                    <a:pt x="2081766" y="38471"/>
                    <a:pt x="2086846" y="54981"/>
                  </a:cubicBezTo>
                  <a:cubicBezTo>
                    <a:pt x="2093196" y="76571"/>
                    <a:pt x="2090656" y="114671"/>
                    <a:pt x="2079226" y="133721"/>
                  </a:cubicBezTo>
                  <a:cubicBezTo>
                    <a:pt x="2071606" y="150231"/>
                    <a:pt x="2058906" y="159121"/>
                    <a:pt x="2037316" y="166741"/>
                  </a:cubicBezTo>
                  <a:cubicBezTo>
                    <a:pt x="2000486" y="181981"/>
                    <a:pt x="1949686" y="179441"/>
                    <a:pt x="1858246" y="183251"/>
                  </a:cubicBezTo>
                  <a:cubicBezTo>
                    <a:pt x="1571226" y="194681"/>
                    <a:pt x="254236" y="223891"/>
                    <a:pt x="72626" y="178171"/>
                  </a:cubicBezTo>
                  <a:cubicBezTo>
                    <a:pt x="37066" y="169281"/>
                    <a:pt x="24366" y="161661"/>
                    <a:pt x="12936" y="147691"/>
                  </a:cubicBezTo>
                  <a:cubicBezTo>
                    <a:pt x="2776" y="133721"/>
                    <a:pt x="-1034" y="113401"/>
                    <a:pt x="236" y="98161"/>
                  </a:cubicBezTo>
                  <a:cubicBezTo>
                    <a:pt x="2776" y="81651"/>
                    <a:pt x="12936" y="62601"/>
                    <a:pt x="24366" y="52441"/>
                  </a:cubicBezTo>
                  <a:cubicBezTo>
                    <a:pt x="37066" y="42281"/>
                    <a:pt x="72626" y="34661"/>
                    <a:pt x="72626" y="34661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12146280" y="4176712"/>
            <a:ext cx="1278255" cy="227647"/>
            <a:chOff x="0" y="0"/>
            <a:chExt cx="1704340" cy="30353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50639" y="48709"/>
              <a:ext cx="1602901" cy="215967"/>
            </a:xfrm>
            <a:custGeom>
              <a:avLst/>
              <a:gdLst/>
              <a:ahLst/>
              <a:cxnLst/>
              <a:rect r="r" b="b" t="t" l="l"/>
              <a:pathLst>
                <a:path h="215967" w="1602901">
                  <a:moveTo>
                    <a:pt x="73821" y="51621"/>
                  </a:moveTo>
                  <a:cubicBezTo>
                    <a:pt x="1127921" y="28761"/>
                    <a:pt x="1426371" y="-9339"/>
                    <a:pt x="1516541" y="2091"/>
                  </a:cubicBezTo>
                  <a:cubicBezTo>
                    <a:pt x="1543211" y="4631"/>
                    <a:pt x="1553371" y="5901"/>
                    <a:pt x="1567341" y="17331"/>
                  </a:cubicBezTo>
                  <a:cubicBezTo>
                    <a:pt x="1583851" y="31301"/>
                    <a:pt x="1601631" y="65591"/>
                    <a:pt x="1602901" y="87181"/>
                  </a:cubicBezTo>
                  <a:cubicBezTo>
                    <a:pt x="1602901" y="104961"/>
                    <a:pt x="1596551" y="125281"/>
                    <a:pt x="1583851" y="137981"/>
                  </a:cubicBezTo>
                  <a:cubicBezTo>
                    <a:pt x="1568611" y="153221"/>
                    <a:pt x="1533051" y="168461"/>
                    <a:pt x="1511461" y="168461"/>
                  </a:cubicBezTo>
                  <a:cubicBezTo>
                    <a:pt x="1493681" y="168461"/>
                    <a:pt x="1475901" y="160841"/>
                    <a:pt x="1463201" y="148141"/>
                  </a:cubicBezTo>
                  <a:cubicBezTo>
                    <a:pt x="1447961" y="131631"/>
                    <a:pt x="1435261" y="96071"/>
                    <a:pt x="1436531" y="74481"/>
                  </a:cubicBezTo>
                  <a:cubicBezTo>
                    <a:pt x="1436531" y="56701"/>
                    <a:pt x="1445421" y="37651"/>
                    <a:pt x="1459391" y="26221"/>
                  </a:cubicBezTo>
                  <a:cubicBezTo>
                    <a:pt x="1475901" y="12251"/>
                    <a:pt x="1512731" y="821"/>
                    <a:pt x="1534321" y="3361"/>
                  </a:cubicBezTo>
                  <a:cubicBezTo>
                    <a:pt x="1552101" y="4631"/>
                    <a:pt x="1569881" y="17331"/>
                    <a:pt x="1581311" y="30031"/>
                  </a:cubicBezTo>
                  <a:cubicBezTo>
                    <a:pt x="1592741" y="42731"/>
                    <a:pt x="1600361" y="61781"/>
                    <a:pt x="1601631" y="78291"/>
                  </a:cubicBezTo>
                  <a:cubicBezTo>
                    <a:pt x="1602901" y="94801"/>
                    <a:pt x="1597821" y="116391"/>
                    <a:pt x="1588931" y="130361"/>
                  </a:cubicBezTo>
                  <a:cubicBezTo>
                    <a:pt x="1580041" y="144331"/>
                    <a:pt x="1571151" y="154491"/>
                    <a:pt x="1547021" y="163381"/>
                  </a:cubicBezTo>
                  <a:cubicBezTo>
                    <a:pt x="1470821" y="192591"/>
                    <a:pt x="1211741" y="184971"/>
                    <a:pt x="1006001" y="191321"/>
                  </a:cubicBezTo>
                  <a:cubicBezTo>
                    <a:pt x="734221" y="200211"/>
                    <a:pt x="172881" y="234501"/>
                    <a:pt x="61121" y="202751"/>
                  </a:cubicBezTo>
                  <a:cubicBezTo>
                    <a:pt x="34451" y="195131"/>
                    <a:pt x="25561" y="187511"/>
                    <a:pt x="15401" y="173541"/>
                  </a:cubicBezTo>
                  <a:cubicBezTo>
                    <a:pt x="5241" y="159571"/>
                    <a:pt x="-1109" y="137981"/>
                    <a:pt x="161" y="121471"/>
                  </a:cubicBezTo>
                  <a:cubicBezTo>
                    <a:pt x="1431" y="104961"/>
                    <a:pt x="11591" y="84641"/>
                    <a:pt x="24291" y="73211"/>
                  </a:cubicBezTo>
                  <a:cubicBezTo>
                    <a:pt x="35721" y="60511"/>
                    <a:pt x="73821" y="51621"/>
                    <a:pt x="73821" y="51621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12148185" y="4349115"/>
            <a:ext cx="1874520" cy="234315"/>
            <a:chOff x="0" y="0"/>
            <a:chExt cx="2499360" cy="31242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50048" y="48681"/>
              <a:ext cx="2397404" cy="222170"/>
            </a:xfrm>
            <a:custGeom>
              <a:avLst/>
              <a:gdLst/>
              <a:ahLst/>
              <a:cxnLst/>
              <a:rect r="r" b="b" t="t" l="l"/>
              <a:pathLst>
                <a:path h="222170" w="2397404">
                  <a:moveTo>
                    <a:pt x="74412" y="44029"/>
                  </a:moveTo>
                  <a:cubicBezTo>
                    <a:pt x="2115302" y="37679"/>
                    <a:pt x="2235952" y="-10581"/>
                    <a:pt x="2309612" y="2119"/>
                  </a:cubicBezTo>
                  <a:cubicBezTo>
                    <a:pt x="2343902" y="7199"/>
                    <a:pt x="2366762" y="21169"/>
                    <a:pt x="2380732" y="37679"/>
                  </a:cubicBezTo>
                  <a:cubicBezTo>
                    <a:pt x="2393432" y="51649"/>
                    <a:pt x="2397242" y="73239"/>
                    <a:pt x="2397242" y="89749"/>
                  </a:cubicBezTo>
                  <a:cubicBezTo>
                    <a:pt x="2395972" y="107529"/>
                    <a:pt x="2390892" y="127849"/>
                    <a:pt x="2378192" y="141819"/>
                  </a:cubicBezTo>
                  <a:cubicBezTo>
                    <a:pt x="2362952" y="158329"/>
                    <a:pt x="2326122" y="173569"/>
                    <a:pt x="2304532" y="173569"/>
                  </a:cubicBezTo>
                  <a:cubicBezTo>
                    <a:pt x="2285482" y="173569"/>
                    <a:pt x="2266432" y="164679"/>
                    <a:pt x="2253732" y="151979"/>
                  </a:cubicBezTo>
                  <a:cubicBezTo>
                    <a:pt x="2238492" y="135469"/>
                    <a:pt x="2224522" y="98639"/>
                    <a:pt x="2225792" y="75779"/>
                  </a:cubicBezTo>
                  <a:cubicBezTo>
                    <a:pt x="2227062" y="57999"/>
                    <a:pt x="2237222" y="38949"/>
                    <a:pt x="2251192" y="27519"/>
                  </a:cubicBezTo>
                  <a:cubicBezTo>
                    <a:pt x="2267702" y="12279"/>
                    <a:pt x="2305802" y="849"/>
                    <a:pt x="2327392" y="3389"/>
                  </a:cubicBezTo>
                  <a:cubicBezTo>
                    <a:pt x="2346442" y="5929"/>
                    <a:pt x="2364222" y="17359"/>
                    <a:pt x="2375652" y="30059"/>
                  </a:cubicBezTo>
                  <a:cubicBezTo>
                    <a:pt x="2387082" y="44029"/>
                    <a:pt x="2395972" y="63079"/>
                    <a:pt x="2397242" y="80859"/>
                  </a:cubicBezTo>
                  <a:cubicBezTo>
                    <a:pt x="2398512" y="98639"/>
                    <a:pt x="2392162" y="118959"/>
                    <a:pt x="2383272" y="134199"/>
                  </a:cubicBezTo>
                  <a:cubicBezTo>
                    <a:pt x="2374382" y="148169"/>
                    <a:pt x="2364222" y="158329"/>
                    <a:pt x="2340092" y="168489"/>
                  </a:cubicBezTo>
                  <a:cubicBezTo>
                    <a:pt x="2272782" y="196429"/>
                    <a:pt x="2097522" y="202779"/>
                    <a:pt x="1899402" y="211669"/>
                  </a:cubicBezTo>
                  <a:cubicBezTo>
                    <a:pt x="1499352" y="229449"/>
                    <a:pt x="245862" y="225639"/>
                    <a:pt x="74412" y="192619"/>
                  </a:cubicBezTo>
                  <a:cubicBezTo>
                    <a:pt x="45202" y="187539"/>
                    <a:pt x="37582" y="184999"/>
                    <a:pt x="24882" y="174839"/>
                  </a:cubicBezTo>
                  <a:cubicBezTo>
                    <a:pt x="12182" y="163409"/>
                    <a:pt x="2022" y="143089"/>
                    <a:pt x="752" y="127849"/>
                  </a:cubicBezTo>
                  <a:cubicBezTo>
                    <a:pt x="-1788" y="111339"/>
                    <a:pt x="2022" y="89749"/>
                    <a:pt x="13452" y="75779"/>
                  </a:cubicBezTo>
                  <a:cubicBezTo>
                    <a:pt x="24882" y="60539"/>
                    <a:pt x="74412" y="44029"/>
                    <a:pt x="74412" y="44029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12168188" y="4539615"/>
            <a:ext cx="1837373" cy="210503"/>
            <a:chOff x="0" y="0"/>
            <a:chExt cx="2449830" cy="28067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50038" y="49826"/>
              <a:ext cx="2349154" cy="198138"/>
            </a:xfrm>
            <a:custGeom>
              <a:avLst/>
              <a:gdLst/>
              <a:ahLst/>
              <a:cxnLst/>
              <a:rect r="r" b="b" t="t" l="l"/>
              <a:pathLst>
                <a:path h="198138" w="2349154">
                  <a:moveTo>
                    <a:pt x="74422" y="23834"/>
                  </a:moveTo>
                  <a:cubicBezTo>
                    <a:pt x="2119122" y="21294"/>
                    <a:pt x="2209292" y="-5376"/>
                    <a:pt x="2265172" y="974"/>
                  </a:cubicBezTo>
                  <a:cubicBezTo>
                    <a:pt x="2289302" y="3514"/>
                    <a:pt x="2302002" y="4784"/>
                    <a:pt x="2314702" y="16214"/>
                  </a:cubicBezTo>
                  <a:cubicBezTo>
                    <a:pt x="2331212" y="30184"/>
                    <a:pt x="2347722" y="64474"/>
                    <a:pt x="2348992" y="86064"/>
                  </a:cubicBezTo>
                  <a:cubicBezTo>
                    <a:pt x="2348992" y="103844"/>
                    <a:pt x="2340102" y="122894"/>
                    <a:pt x="2329942" y="135594"/>
                  </a:cubicBezTo>
                  <a:cubicBezTo>
                    <a:pt x="2319782" y="148294"/>
                    <a:pt x="2303272" y="160994"/>
                    <a:pt x="2285492" y="163534"/>
                  </a:cubicBezTo>
                  <a:cubicBezTo>
                    <a:pt x="2263902" y="166074"/>
                    <a:pt x="2227072" y="157184"/>
                    <a:pt x="2210562" y="144484"/>
                  </a:cubicBezTo>
                  <a:cubicBezTo>
                    <a:pt x="2196592" y="133054"/>
                    <a:pt x="2187702" y="114004"/>
                    <a:pt x="2185162" y="97494"/>
                  </a:cubicBezTo>
                  <a:cubicBezTo>
                    <a:pt x="2182622" y="80984"/>
                    <a:pt x="2183892" y="60664"/>
                    <a:pt x="2192782" y="45424"/>
                  </a:cubicBezTo>
                  <a:cubicBezTo>
                    <a:pt x="2204212" y="27644"/>
                    <a:pt x="2233422" y="3514"/>
                    <a:pt x="2256282" y="974"/>
                  </a:cubicBezTo>
                  <a:cubicBezTo>
                    <a:pt x="2279142" y="-1566"/>
                    <a:pt x="2313432" y="13674"/>
                    <a:pt x="2328672" y="28914"/>
                  </a:cubicBezTo>
                  <a:cubicBezTo>
                    <a:pt x="2341372" y="41614"/>
                    <a:pt x="2347722" y="60664"/>
                    <a:pt x="2348992" y="77174"/>
                  </a:cubicBezTo>
                  <a:cubicBezTo>
                    <a:pt x="2350262" y="93684"/>
                    <a:pt x="2343912" y="114004"/>
                    <a:pt x="2335022" y="127974"/>
                  </a:cubicBezTo>
                  <a:cubicBezTo>
                    <a:pt x="2326132" y="141944"/>
                    <a:pt x="2314702" y="152104"/>
                    <a:pt x="2294382" y="160994"/>
                  </a:cubicBezTo>
                  <a:cubicBezTo>
                    <a:pt x="2253742" y="176234"/>
                    <a:pt x="2197862" y="174964"/>
                    <a:pt x="2097532" y="178774"/>
                  </a:cubicBezTo>
                  <a:cubicBezTo>
                    <a:pt x="1776222" y="192744"/>
                    <a:pt x="264922" y="219414"/>
                    <a:pt x="70612" y="167344"/>
                  </a:cubicBezTo>
                  <a:cubicBezTo>
                    <a:pt x="35052" y="158454"/>
                    <a:pt x="23622" y="149564"/>
                    <a:pt x="12192" y="134324"/>
                  </a:cubicBezTo>
                  <a:cubicBezTo>
                    <a:pt x="2032" y="120354"/>
                    <a:pt x="-1778" y="100034"/>
                    <a:pt x="762" y="84794"/>
                  </a:cubicBezTo>
                  <a:cubicBezTo>
                    <a:pt x="3302" y="68284"/>
                    <a:pt x="14732" y="50504"/>
                    <a:pt x="26162" y="40344"/>
                  </a:cubicBezTo>
                  <a:cubicBezTo>
                    <a:pt x="38862" y="30184"/>
                    <a:pt x="74422" y="23834"/>
                    <a:pt x="74422" y="2383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12157710" y="4698682"/>
            <a:ext cx="1712595" cy="219075"/>
            <a:chOff x="0" y="0"/>
            <a:chExt cx="2283460" cy="2921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49329" y="42815"/>
              <a:ext cx="2182702" cy="198831"/>
            </a:xfrm>
            <a:custGeom>
              <a:avLst/>
              <a:gdLst/>
              <a:ahLst/>
              <a:cxnLst/>
              <a:rect r="r" b="b" t="t" l="l"/>
              <a:pathLst>
                <a:path h="198831" w="2182702">
                  <a:moveTo>
                    <a:pt x="70051" y="47355"/>
                  </a:moveTo>
                  <a:cubicBezTo>
                    <a:pt x="666951" y="25765"/>
                    <a:pt x="1068271" y="39735"/>
                    <a:pt x="1361641" y="34655"/>
                  </a:cubicBezTo>
                  <a:cubicBezTo>
                    <a:pt x="1623261" y="29575"/>
                    <a:pt x="1991561" y="-18685"/>
                    <a:pt x="2103321" y="7985"/>
                  </a:cubicBezTo>
                  <a:cubicBezTo>
                    <a:pt x="2138881" y="15605"/>
                    <a:pt x="2156661" y="24495"/>
                    <a:pt x="2168091" y="42275"/>
                  </a:cubicBezTo>
                  <a:cubicBezTo>
                    <a:pt x="2180791" y="60055"/>
                    <a:pt x="2184601" y="94345"/>
                    <a:pt x="2176981" y="114665"/>
                  </a:cubicBezTo>
                  <a:cubicBezTo>
                    <a:pt x="2168091" y="134985"/>
                    <a:pt x="2141421" y="157845"/>
                    <a:pt x="2121101" y="162925"/>
                  </a:cubicBezTo>
                  <a:cubicBezTo>
                    <a:pt x="2099511" y="166735"/>
                    <a:pt x="2065221" y="157845"/>
                    <a:pt x="2049981" y="142605"/>
                  </a:cubicBezTo>
                  <a:cubicBezTo>
                    <a:pt x="2033471" y="127365"/>
                    <a:pt x="2023311" y="94345"/>
                    <a:pt x="2025851" y="72755"/>
                  </a:cubicBezTo>
                  <a:cubicBezTo>
                    <a:pt x="2029661" y="51165"/>
                    <a:pt x="2051251" y="23225"/>
                    <a:pt x="2070301" y="14335"/>
                  </a:cubicBezTo>
                  <a:cubicBezTo>
                    <a:pt x="2090621" y="5445"/>
                    <a:pt x="2126181" y="7985"/>
                    <a:pt x="2143961" y="18145"/>
                  </a:cubicBezTo>
                  <a:cubicBezTo>
                    <a:pt x="2163011" y="29575"/>
                    <a:pt x="2179521" y="61325"/>
                    <a:pt x="2182061" y="81645"/>
                  </a:cubicBezTo>
                  <a:cubicBezTo>
                    <a:pt x="2184601" y="98155"/>
                    <a:pt x="2179521" y="117205"/>
                    <a:pt x="2168091" y="129905"/>
                  </a:cubicBezTo>
                  <a:cubicBezTo>
                    <a:pt x="2155391" y="145145"/>
                    <a:pt x="2141421" y="154035"/>
                    <a:pt x="2103321" y="164195"/>
                  </a:cubicBezTo>
                  <a:cubicBezTo>
                    <a:pt x="1921711" y="209915"/>
                    <a:pt x="781251" y="168005"/>
                    <a:pt x="430731" y="179435"/>
                  </a:cubicBezTo>
                  <a:cubicBezTo>
                    <a:pt x="270711" y="183245"/>
                    <a:pt x="143711" y="204835"/>
                    <a:pt x="78941" y="197215"/>
                  </a:cubicBezTo>
                  <a:cubicBezTo>
                    <a:pt x="54811" y="194675"/>
                    <a:pt x="42111" y="192135"/>
                    <a:pt x="28141" y="181975"/>
                  </a:cubicBezTo>
                  <a:cubicBezTo>
                    <a:pt x="15441" y="171815"/>
                    <a:pt x="4011" y="152765"/>
                    <a:pt x="1471" y="136255"/>
                  </a:cubicBezTo>
                  <a:cubicBezTo>
                    <a:pt x="-2339" y="119745"/>
                    <a:pt x="1471" y="98155"/>
                    <a:pt x="10361" y="84185"/>
                  </a:cubicBezTo>
                  <a:cubicBezTo>
                    <a:pt x="21791" y="67675"/>
                    <a:pt x="70051" y="47355"/>
                    <a:pt x="70051" y="4735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12151043" y="4892040"/>
            <a:ext cx="715328" cy="200025"/>
            <a:chOff x="0" y="0"/>
            <a:chExt cx="953770" cy="2667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50639" y="48720"/>
              <a:ext cx="851625" cy="182406"/>
            </a:xfrm>
            <a:custGeom>
              <a:avLst/>
              <a:gdLst/>
              <a:ahLst/>
              <a:cxnLst/>
              <a:rect r="r" b="b" t="t" l="l"/>
              <a:pathLst>
                <a:path h="182406" w="851625">
                  <a:moveTo>
                    <a:pt x="73821" y="14780"/>
                  </a:moveTo>
                  <a:cubicBezTo>
                    <a:pt x="821851" y="12240"/>
                    <a:pt x="829471" y="21130"/>
                    <a:pt x="838361" y="35100"/>
                  </a:cubicBezTo>
                  <a:cubicBezTo>
                    <a:pt x="847251" y="47800"/>
                    <a:pt x="853601" y="66850"/>
                    <a:pt x="851061" y="83360"/>
                  </a:cubicBezTo>
                  <a:cubicBezTo>
                    <a:pt x="848521" y="103680"/>
                    <a:pt x="830741" y="134160"/>
                    <a:pt x="812961" y="145590"/>
                  </a:cubicBezTo>
                  <a:cubicBezTo>
                    <a:pt x="800261" y="155750"/>
                    <a:pt x="779941" y="158290"/>
                    <a:pt x="764701" y="157020"/>
                  </a:cubicBezTo>
                  <a:cubicBezTo>
                    <a:pt x="748191" y="155750"/>
                    <a:pt x="730411" y="148130"/>
                    <a:pt x="718981" y="135430"/>
                  </a:cubicBezTo>
                  <a:cubicBezTo>
                    <a:pt x="705011" y="120190"/>
                    <a:pt x="692311" y="87170"/>
                    <a:pt x="694851" y="65580"/>
                  </a:cubicBezTo>
                  <a:cubicBezTo>
                    <a:pt x="698661" y="43990"/>
                    <a:pt x="722791" y="17320"/>
                    <a:pt x="740571" y="7160"/>
                  </a:cubicBezTo>
                  <a:cubicBezTo>
                    <a:pt x="754541" y="-460"/>
                    <a:pt x="774861" y="-1730"/>
                    <a:pt x="790101" y="2080"/>
                  </a:cubicBezTo>
                  <a:cubicBezTo>
                    <a:pt x="805341" y="5890"/>
                    <a:pt x="823121" y="16050"/>
                    <a:pt x="833281" y="27480"/>
                  </a:cubicBezTo>
                  <a:cubicBezTo>
                    <a:pt x="843441" y="40180"/>
                    <a:pt x="851061" y="59230"/>
                    <a:pt x="851061" y="74470"/>
                  </a:cubicBezTo>
                  <a:cubicBezTo>
                    <a:pt x="852331" y="90980"/>
                    <a:pt x="848521" y="110030"/>
                    <a:pt x="838361" y="122730"/>
                  </a:cubicBezTo>
                  <a:cubicBezTo>
                    <a:pt x="825661" y="139240"/>
                    <a:pt x="807881" y="148130"/>
                    <a:pt x="773591" y="157020"/>
                  </a:cubicBezTo>
                  <a:cubicBezTo>
                    <a:pt x="664371" y="184960"/>
                    <a:pt x="155101" y="192580"/>
                    <a:pt x="61121" y="165910"/>
                  </a:cubicBezTo>
                  <a:cubicBezTo>
                    <a:pt x="34451" y="158290"/>
                    <a:pt x="25561" y="150670"/>
                    <a:pt x="15401" y="136700"/>
                  </a:cubicBezTo>
                  <a:cubicBezTo>
                    <a:pt x="5241" y="122730"/>
                    <a:pt x="-1109" y="101140"/>
                    <a:pt x="161" y="84630"/>
                  </a:cubicBezTo>
                  <a:cubicBezTo>
                    <a:pt x="1431" y="68120"/>
                    <a:pt x="11591" y="47800"/>
                    <a:pt x="23021" y="35100"/>
                  </a:cubicBezTo>
                  <a:cubicBezTo>
                    <a:pt x="35721" y="23670"/>
                    <a:pt x="73821" y="14780"/>
                    <a:pt x="73821" y="1478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12280582" y="5594985"/>
            <a:ext cx="1691640" cy="206692"/>
            <a:chOff x="0" y="0"/>
            <a:chExt cx="2255520" cy="27559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50712" y="50800"/>
              <a:ext cx="2153385" cy="190055"/>
            </a:xfrm>
            <a:custGeom>
              <a:avLst/>
              <a:gdLst/>
              <a:ahLst/>
              <a:cxnLst/>
              <a:rect r="r" b="b" t="t" l="l"/>
              <a:pathLst>
                <a:path h="190055" w="2153385">
                  <a:moveTo>
                    <a:pt x="75018" y="0"/>
                  </a:moveTo>
                  <a:cubicBezTo>
                    <a:pt x="1517738" y="20320"/>
                    <a:pt x="1949538" y="-17780"/>
                    <a:pt x="2072728" y="12700"/>
                  </a:cubicBezTo>
                  <a:cubicBezTo>
                    <a:pt x="2109558" y="21590"/>
                    <a:pt x="2127338" y="29210"/>
                    <a:pt x="2140038" y="46990"/>
                  </a:cubicBezTo>
                  <a:cubicBezTo>
                    <a:pt x="2151468" y="66040"/>
                    <a:pt x="2156548" y="101600"/>
                    <a:pt x="2147658" y="121920"/>
                  </a:cubicBezTo>
                  <a:cubicBezTo>
                    <a:pt x="2140038" y="143510"/>
                    <a:pt x="2112098" y="166370"/>
                    <a:pt x="2090508" y="171450"/>
                  </a:cubicBezTo>
                  <a:cubicBezTo>
                    <a:pt x="2068918" y="176530"/>
                    <a:pt x="2033358" y="166370"/>
                    <a:pt x="2018118" y="151130"/>
                  </a:cubicBezTo>
                  <a:cubicBezTo>
                    <a:pt x="2001608" y="135890"/>
                    <a:pt x="1990178" y="101600"/>
                    <a:pt x="1993988" y="80010"/>
                  </a:cubicBezTo>
                  <a:cubicBezTo>
                    <a:pt x="1996528" y="58420"/>
                    <a:pt x="2019388" y="29210"/>
                    <a:pt x="2039708" y="19050"/>
                  </a:cubicBezTo>
                  <a:cubicBezTo>
                    <a:pt x="2058758" y="10160"/>
                    <a:pt x="2095588" y="12700"/>
                    <a:pt x="2114638" y="24130"/>
                  </a:cubicBezTo>
                  <a:cubicBezTo>
                    <a:pt x="2133688" y="35560"/>
                    <a:pt x="2150198" y="67310"/>
                    <a:pt x="2152738" y="88900"/>
                  </a:cubicBezTo>
                  <a:cubicBezTo>
                    <a:pt x="2155278" y="105410"/>
                    <a:pt x="2150198" y="124460"/>
                    <a:pt x="2140038" y="138430"/>
                  </a:cubicBezTo>
                  <a:cubicBezTo>
                    <a:pt x="2126068" y="153670"/>
                    <a:pt x="2110828" y="163830"/>
                    <a:pt x="2072728" y="172720"/>
                  </a:cubicBezTo>
                  <a:cubicBezTo>
                    <a:pt x="1926678" y="209550"/>
                    <a:pt x="1195158" y="177800"/>
                    <a:pt x="930998" y="167640"/>
                  </a:cubicBezTo>
                  <a:cubicBezTo>
                    <a:pt x="791298" y="162560"/>
                    <a:pt x="730338" y="148590"/>
                    <a:pt x="608418" y="144780"/>
                  </a:cubicBezTo>
                  <a:cubicBezTo>
                    <a:pt x="453478" y="139700"/>
                    <a:pt x="157568" y="163830"/>
                    <a:pt x="75018" y="148590"/>
                  </a:cubicBezTo>
                  <a:cubicBezTo>
                    <a:pt x="48348" y="144780"/>
                    <a:pt x="36918" y="140970"/>
                    <a:pt x="25488" y="130810"/>
                  </a:cubicBezTo>
                  <a:cubicBezTo>
                    <a:pt x="12788" y="119380"/>
                    <a:pt x="1358" y="100330"/>
                    <a:pt x="88" y="83820"/>
                  </a:cubicBezTo>
                  <a:cubicBezTo>
                    <a:pt x="-1182" y="63500"/>
                    <a:pt x="11518" y="33020"/>
                    <a:pt x="25488" y="19050"/>
                  </a:cubicBezTo>
                  <a:cubicBezTo>
                    <a:pt x="36918" y="6350"/>
                    <a:pt x="75018" y="0"/>
                    <a:pt x="75018" y="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12189143" y="5753100"/>
            <a:ext cx="1973580" cy="209550"/>
            <a:chOff x="0" y="0"/>
            <a:chExt cx="2631440" cy="2794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50038" y="44983"/>
              <a:ext cx="2529979" cy="197562"/>
            </a:xfrm>
            <a:custGeom>
              <a:avLst/>
              <a:gdLst/>
              <a:ahLst/>
              <a:cxnLst/>
              <a:rect r="r" b="b" t="t" l="l"/>
              <a:pathLst>
                <a:path h="197562" w="2529979">
                  <a:moveTo>
                    <a:pt x="69342" y="45187"/>
                  </a:moveTo>
                  <a:cubicBezTo>
                    <a:pt x="1312672" y="40107"/>
                    <a:pt x="2298192" y="-18313"/>
                    <a:pt x="2451862" y="5817"/>
                  </a:cubicBezTo>
                  <a:cubicBezTo>
                    <a:pt x="2479802" y="9627"/>
                    <a:pt x="2487422" y="9627"/>
                    <a:pt x="2498852" y="21057"/>
                  </a:cubicBezTo>
                  <a:cubicBezTo>
                    <a:pt x="2514092" y="35027"/>
                    <a:pt x="2529332" y="66777"/>
                    <a:pt x="2529332" y="87097"/>
                  </a:cubicBezTo>
                  <a:cubicBezTo>
                    <a:pt x="2530602" y="103607"/>
                    <a:pt x="2522982" y="121387"/>
                    <a:pt x="2511552" y="134087"/>
                  </a:cubicBezTo>
                  <a:cubicBezTo>
                    <a:pt x="2497582" y="148057"/>
                    <a:pt x="2464562" y="160757"/>
                    <a:pt x="2444242" y="160757"/>
                  </a:cubicBezTo>
                  <a:cubicBezTo>
                    <a:pt x="2426462" y="160757"/>
                    <a:pt x="2409952" y="150597"/>
                    <a:pt x="2398522" y="139167"/>
                  </a:cubicBezTo>
                  <a:cubicBezTo>
                    <a:pt x="2387092" y="129007"/>
                    <a:pt x="2376932" y="112497"/>
                    <a:pt x="2375662" y="95987"/>
                  </a:cubicBezTo>
                  <a:cubicBezTo>
                    <a:pt x="2373122" y="75667"/>
                    <a:pt x="2384552" y="41377"/>
                    <a:pt x="2398522" y="26137"/>
                  </a:cubicBezTo>
                  <a:cubicBezTo>
                    <a:pt x="2409952" y="14707"/>
                    <a:pt x="2427732" y="7087"/>
                    <a:pt x="2444242" y="5817"/>
                  </a:cubicBezTo>
                  <a:cubicBezTo>
                    <a:pt x="2459482" y="4547"/>
                    <a:pt x="2478532" y="7087"/>
                    <a:pt x="2492502" y="15977"/>
                  </a:cubicBezTo>
                  <a:cubicBezTo>
                    <a:pt x="2509012" y="28677"/>
                    <a:pt x="2526792" y="59157"/>
                    <a:pt x="2529332" y="79477"/>
                  </a:cubicBezTo>
                  <a:cubicBezTo>
                    <a:pt x="2531872" y="95987"/>
                    <a:pt x="2526792" y="113767"/>
                    <a:pt x="2516632" y="126467"/>
                  </a:cubicBezTo>
                  <a:cubicBezTo>
                    <a:pt x="2503932" y="142977"/>
                    <a:pt x="2486152" y="153137"/>
                    <a:pt x="2451862" y="160757"/>
                  </a:cubicBezTo>
                  <a:cubicBezTo>
                    <a:pt x="2356612" y="183617"/>
                    <a:pt x="2048002" y="150597"/>
                    <a:pt x="1868932" y="153137"/>
                  </a:cubicBezTo>
                  <a:cubicBezTo>
                    <a:pt x="1715262" y="155677"/>
                    <a:pt x="1622552" y="165837"/>
                    <a:pt x="1439672" y="170917"/>
                  </a:cubicBezTo>
                  <a:cubicBezTo>
                    <a:pt x="1112012" y="178537"/>
                    <a:pt x="221742" y="219177"/>
                    <a:pt x="69342" y="182347"/>
                  </a:cubicBezTo>
                  <a:cubicBezTo>
                    <a:pt x="36322" y="174727"/>
                    <a:pt x="23622" y="167107"/>
                    <a:pt x="12192" y="153137"/>
                  </a:cubicBezTo>
                  <a:cubicBezTo>
                    <a:pt x="2032" y="140437"/>
                    <a:pt x="-1778" y="120117"/>
                    <a:pt x="762" y="106147"/>
                  </a:cubicBezTo>
                  <a:cubicBezTo>
                    <a:pt x="2032" y="90907"/>
                    <a:pt x="12192" y="71857"/>
                    <a:pt x="23622" y="61697"/>
                  </a:cubicBezTo>
                  <a:cubicBezTo>
                    <a:pt x="35052" y="51537"/>
                    <a:pt x="69342" y="45187"/>
                    <a:pt x="69342" y="4518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0" id="90"/>
          <p:cNvGrpSpPr/>
          <p:nvPr/>
        </p:nvGrpSpPr>
        <p:grpSpPr>
          <a:xfrm rot="0">
            <a:off x="12182475" y="5904547"/>
            <a:ext cx="2080260" cy="220028"/>
            <a:chOff x="0" y="0"/>
            <a:chExt cx="2773680" cy="29337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50800" y="52688"/>
              <a:ext cx="2672270" cy="192353"/>
            </a:xfrm>
            <a:custGeom>
              <a:avLst/>
              <a:gdLst/>
              <a:ahLst/>
              <a:cxnLst/>
              <a:rect r="r" b="b" t="t" l="l"/>
              <a:pathLst>
                <a:path h="192353" w="2672270">
                  <a:moveTo>
                    <a:pt x="68580" y="47642"/>
                  </a:moveTo>
                  <a:cubicBezTo>
                    <a:pt x="2630170" y="8272"/>
                    <a:pt x="2644140" y="15892"/>
                    <a:pt x="2656840" y="34942"/>
                  </a:cubicBezTo>
                  <a:cubicBezTo>
                    <a:pt x="2670810" y="53992"/>
                    <a:pt x="2674620" y="90822"/>
                    <a:pt x="2665730" y="112412"/>
                  </a:cubicBezTo>
                  <a:cubicBezTo>
                    <a:pt x="2656840" y="134002"/>
                    <a:pt x="2628900" y="158132"/>
                    <a:pt x="2606040" y="161942"/>
                  </a:cubicBezTo>
                  <a:cubicBezTo>
                    <a:pt x="2584450" y="167022"/>
                    <a:pt x="2547620" y="156862"/>
                    <a:pt x="2531110" y="141622"/>
                  </a:cubicBezTo>
                  <a:cubicBezTo>
                    <a:pt x="2514600" y="126382"/>
                    <a:pt x="2503170" y="90822"/>
                    <a:pt x="2506980" y="67962"/>
                  </a:cubicBezTo>
                  <a:cubicBezTo>
                    <a:pt x="2510790" y="45102"/>
                    <a:pt x="2532380" y="15892"/>
                    <a:pt x="2553970" y="5732"/>
                  </a:cubicBezTo>
                  <a:cubicBezTo>
                    <a:pt x="2574290" y="-3158"/>
                    <a:pt x="2612390" y="-1888"/>
                    <a:pt x="2631440" y="10812"/>
                  </a:cubicBezTo>
                  <a:cubicBezTo>
                    <a:pt x="2650490" y="22242"/>
                    <a:pt x="2668270" y="55262"/>
                    <a:pt x="2672080" y="76852"/>
                  </a:cubicBezTo>
                  <a:cubicBezTo>
                    <a:pt x="2673350" y="94632"/>
                    <a:pt x="2668270" y="113682"/>
                    <a:pt x="2656840" y="127652"/>
                  </a:cubicBezTo>
                  <a:cubicBezTo>
                    <a:pt x="2644140" y="145432"/>
                    <a:pt x="2628900" y="154322"/>
                    <a:pt x="2588260" y="164482"/>
                  </a:cubicBezTo>
                  <a:cubicBezTo>
                    <a:pt x="2402840" y="210202"/>
                    <a:pt x="1388110" y="149242"/>
                    <a:pt x="925830" y="156862"/>
                  </a:cubicBezTo>
                  <a:cubicBezTo>
                    <a:pt x="594360" y="161942"/>
                    <a:pt x="180340" y="205122"/>
                    <a:pt x="72390" y="188612"/>
                  </a:cubicBezTo>
                  <a:cubicBezTo>
                    <a:pt x="46990" y="184802"/>
                    <a:pt x="36830" y="183532"/>
                    <a:pt x="25400" y="172102"/>
                  </a:cubicBezTo>
                  <a:cubicBezTo>
                    <a:pt x="11430" y="159402"/>
                    <a:pt x="0" y="130192"/>
                    <a:pt x="0" y="111142"/>
                  </a:cubicBezTo>
                  <a:cubicBezTo>
                    <a:pt x="1270" y="94632"/>
                    <a:pt x="11430" y="76852"/>
                    <a:pt x="22860" y="66692"/>
                  </a:cubicBezTo>
                  <a:cubicBezTo>
                    <a:pt x="34290" y="55262"/>
                    <a:pt x="68580" y="47642"/>
                    <a:pt x="68580" y="47642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2" id="92"/>
          <p:cNvGrpSpPr/>
          <p:nvPr/>
        </p:nvGrpSpPr>
        <p:grpSpPr>
          <a:xfrm rot="0">
            <a:off x="12154852" y="6110288"/>
            <a:ext cx="1816417" cy="214312"/>
            <a:chOff x="0" y="0"/>
            <a:chExt cx="2421890" cy="28575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46625" y="46797"/>
              <a:ext cx="2323259" cy="192598"/>
            </a:xfrm>
            <a:custGeom>
              <a:avLst/>
              <a:gdLst/>
              <a:ahLst/>
              <a:cxnLst/>
              <a:rect r="r" b="b" t="t" l="l"/>
              <a:pathLst>
                <a:path h="192598" w="2323259">
                  <a:moveTo>
                    <a:pt x="77835" y="17973"/>
                  </a:moveTo>
                  <a:cubicBezTo>
                    <a:pt x="639175" y="39563"/>
                    <a:pt x="946515" y="40833"/>
                    <a:pt x="1229725" y="37023"/>
                  </a:cubicBezTo>
                  <a:cubicBezTo>
                    <a:pt x="1548495" y="33213"/>
                    <a:pt x="2125075" y="-13777"/>
                    <a:pt x="2244455" y="4003"/>
                  </a:cubicBezTo>
                  <a:cubicBezTo>
                    <a:pt x="2271125" y="7813"/>
                    <a:pt x="2280015" y="7813"/>
                    <a:pt x="2291445" y="19243"/>
                  </a:cubicBezTo>
                  <a:cubicBezTo>
                    <a:pt x="2306685" y="33213"/>
                    <a:pt x="2324465" y="64963"/>
                    <a:pt x="2323195" y="86553"/>
                  </a:cubicBezTo>
                  <a:cubicBezTo>
                    <a:pt x="2321925" y="108143"/>
                    <a:pt x="2301605" y="137353"/>
                    <a:pt x="2285095" y="148783"/>
                  </a:cubicBezTo>
                  <a:cubicBezTo>
                    <a:pt x="2271125" y="158943"/>
                    <a:pt x="2252075" y="162753"/>
                    <a:pt x="2235565" y="160213"/>
                  </a:cubicBezTo>
                  <a:cubicBezTo>
                    <a:pt x="2216515" y="156403"/>
                    <a:pt x="2186035" y="137353"/>
                    <a:pt x="2175875" y="118303"/>
                  </a:cubicBezTo>
                  <a:cubicBezTo>
                    <a:pt x="2165715" y="99253"/>
                    <a:pt x="2166985" y="63693"/>
                    <a:pt x="2175875" y="44643"/>
                  </a:cubicBezTo>
                  <a:cubicBezTo>
                    <a:pt x="2182225" y="29403"/>
                    <a:pt x="2196195" y="16703"/>
                    <a:pt x="2211435" y="10353"/>
                  </a:cubicBezTo>
                  <a:cubicBezTo>
                    <a:pt x="2230485" y="4003"/>
                    <a:pt x="2267315" y="5273"/>
                    <a:pt x="2285095" y="14163"/>
                  </a:cubicBezTo>
                  <a:cubicBezTo>
                    <a:pt x="2300335" y="21783"/>
                    <a:pt x="2311765" y="38293"/>
                    <a:pt x="2316845" y="52263"/>
                  </a:cubicBezTo>
                  <a:cubicBezTo>
                    <a:pt x="2323195" y="67503"/>
                    <a:pt x="2324465" y="87823"/>
                    <a:pt x="2320655" y="103063"/>
                  </a:cubicBezTo>
                  <a:cubicBezTo>
                    <a:pt x="2315575" y="118303"/>
                    <a:pt x="2304145" y="134813"/>
                    <a:pt x="2291445" y="143703"/>
                  </a:cubicBezTo>
                  <a:cubicBezTo>
                    <a:pt x="2280015" y="153863"/>
                    <a:pt x="2267315" y="156403"/>
                    <a:pt x="2244455" y="160213"/>
                  </a:cubicBezTo>
                  <a:cubicBezTo>
                    <a:pt x="2187305" y="169103"/>
                    <a:pt x="2060305" y="155133"/>
                    <a:pt x="1935845" y="157673"/>
                  </a:cubicBezTo>
                  <a:cubicBezTo>
                    <a:pt x="1747885" y="160213"/>
                    <a:pt x="1478645" y="183073"/>
                    <a:pt x="1229725" y="188153"/>
                  </a:cubicBezTo>
                  <a:cubicBezTo>
                    <a:pt x="952865" y="193233"/>
                    <a:pt x="570595" y="195773"/>
                    <a:pt x="350885" y="185613"/>
                  </a:cubicBezTo>
                  <a:cubicBezTo>
                    <a:pt x="220075" y="180533"/>
                    <a:pt x="87995" y="185613"/>
                    <a:pt x="37195" y="160213"/>
                  </a:cubicBezTo>
                  <a:cubicBezTo>
                    <a:pt x="16875" y="148783"/>
                    <a:pt x="9255" y="134813"/>
                    <a:pt x="4175" y="118303"/>
                  </a:cubicBezTo>
                  <a:cubicBezTo>
                    <a:pt x="-2175" y="103063"/>
                    <a:pt x="-905" y="80203"/>
                    <a:pt x="5445" y="64963"/>
                  </a:cubicBezTo>
                  <a:cubicBezTo>
                    <a:pt x="11795" y="49723"/>
                    <a:pt x="29575" y="33213"/>
                    <a:pt x="42275" y="25593"/>
                  </a:cubicBezTo>
                  <a:cubicBezTo>
                    <a:pt x="53705" y="19243"/>
                    <a:pt x="77835" y="17973"/>
                    <a:pt x="77835" y="17973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4" id="94"/>
          <p:cNvGrpSpPr/>
          <p:nvPr/>
        </p:nvGrpSpPr>
        <p:grpSpPr>
          <a:xfrm rot="0">
            <a:off x="12159615" y="6246495"/>
            <a:ext cx="2137410" cy="228600"/>
            <a:chOff x="0" y="0"/>
            <a:chExt cx="2849880" cy="30480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50608" y="35073"/>
              <a:ext cx="2748472" cy="224905"/>
            </a:xfrm>
            <a:custGeom>
              <a:avLst/>
              <a:gdLst/>
              <a:ahLst/>
              <a:cxnLst/>
              <a:rect r="r" b="b" t="t" l="l"/>
              <a:pathLst>
                <a:path h="224905" w="2748472">
                  <a:moveTo>
                    <a:pt x="77662" y="55097"/>
                  </a:moveTo>
                  <a:cubicBezTo>
                    <a:pt x="1031432" y="53827"/>
                    <a:pt x="1158432" y="38587"/>
                    <a:pt x="1376872" y="32237"/>
                  </a:cubicBezTo>
                  <a:cubicBezTo>
                    <a:pt x="1714692" y="22077"/>
                    <a:pt x="2500822" y="-23643"/>
                    <a:pt x="2662112" y="15727"/>
                  </a:cubicBezTo>
                  <a:cubicBezTo>
                    <a:pt x="2702752" y="25887"/>
                    <a:pt x="2719262" y="36047"/>
                    <a:pt x="2733232" y="53827"/>
                  </a:cubicBezTo>
                  <a:cubicBezTo>
                    <a:pt x="2744662" y="67797"/>
                    <a:pt x="2748472" y="89387"/>
                    <a:pt x="2748472" y="105897"/>
                  </a:cubicBezTo>
                  <a:cubicBezTo>
                    <a:pt x="2747202" y="123677"/>
                    <a:pt x="2740852" y="143997"/>
                    <a:pt x="2728152" y="156697"/>
                  </a:cubicBezTo>
                  <a:cubicBezTo>
                    <a:pt x="2711642" y="173207"/>
                    <a:pt x="2674812" y="187177"/>
                    <a:pt x="2653222" y="187177"/>
                  </a:cubicBezTo>
                  <a:cubicBezTo>
                    <a:pt x="2634172" y="185907"/>
                    <a:pt x="2615122" y="177017"/>
                    <a:pt x="2602422" y="164317"/>
                  </a:cubicBezTo>
                  <a:cubicBezTo>
                    <a:pt x="2588452" y="147807"/>
                    <a:pt x="2573212" y="110977"/>
                    <a:pt x="2577022" y="88117"/>
                  </a:cubicBezTo>
                  <a:cubicBezTo>
                    <a:pt x="2580832" y="63987"/>
                    <a:pt x="2606232" y="34777"/>
                    <a:pt x="2626552" y="23347"/>
                  </a:cubicBezTo>
                  <a:cubicBezTo>
                    <a:pt x="2641792" y="14457"/>
                    <a:pt x="2663382" y="13187"/>
                    <a:pt x="2681162" y="16997"/>
                  </a:cubicBezTo>
                  <a:cubicBezTo>
                    <a:pt x="2697672" y="20807"/>
                    <a:pt x="2716722" y="32237"/>
                    <a:pt x="2728152" y="46207"/>
                  </a:cubicBezTo>
                  <a:cubicBezTo>
                    <a:pt x="2738312" y="58907"/>
                    <a:pt x="2747202" y="79227"/>
                    <a:pt x="2748472" y="97007"/>
                  </a:cubicBezTo>
                  <a:cubicBezTo>
                    <a:pt x="2748472" y="113517"/>
                    <a:pt x="2744662" y="135107"/>
                    <a:pt x="2733232" y="149077"/>
                  </a:cubicBezTo>
                  <a:cubicBezTo>
                    <a:pt x="2719262" y="166857"/>
                    <a:pt x="2701482" y="177017"/>
                    <a:pt x="2662112" y="187177"/>
                  </a:cubicBezTo>
                  <a:cubicBezTo>
                    <a:pt x="2527492" y="220197"/>
                    <a:pt x="2027112" y="182097"/>
                    <a:pt x="1717232" y="187177"/>
                  </a:cubicBezTo>
                  <a:cubicBezTo>
                    <a:pt x="1417512" y="192257"/>
                    <a:pt x="1120332" y="215117"/>
                    <a:pt x="834582" y="217657"/>
                  </a:cubicBezTo>
                  <a:cubicBezTo>
                    <a:pt x="567882" y="220197"/>
                    <a:pt x="157672" y="237977"/>
                    <a:pt x="58612" y="206227"/>
                  </a:cubicBezTo>
                  <a:cubicBezTo>
                    <a:pt x="31942" y="198607"/>
                    <a:pt x="23052" y="189717"/>
                    <a:pt x="14162" y="175747"/>
                  </a:cubicBezTo>
                  <a:cubicBezTo>
                    <a:pt x="4002" y="161777"/>
                    <a:pt x="-1078" y="140187"/>
                    <a:pt x="192" y="122407"/>
                  </a:cubicBezTo>
                  <a:cubicBezTo>
                    <a:pt x="2732" y="105897"/>
                    <a:pt x="12892" y="85577"/>
                    <a:pt x="25592" y="74147"/>
                  </a:cubicBezTo>
                  <a:cubicBezTo>
                    <a:pt x="38292" y="62717"/>
                    <a:pt x="77662" y="55097"/>
                    <a:pt x="77662" y="5509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6" id="96"/>
          <p:cNvGrpSpPr/>
          <p:nvPr/>
        </p:nvGrpSpPr>
        <p:grpSpPr>
          <a:xfrm rot="0">
            <a:off x="12151995" y="6408420"/>
            <a:ext cx="1533525" cy="227647"/>
            <a:chOff x="0" y="0"/>
            <a:chExt cx="2044700" cy="30353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50564" y="49742"/>
              <a:ext cx="1943526" cy="224318"/>
            </a:xfrm>
            <a:custGeom>
              <a:avLst/>
              <a:gdLst/>
              <a:ahLst/>
              <a:cxnLst/>
              <a:rect r="r" b="b" t="t" l="l"/>
              <a:pathLst>
                <a:path h="224318" w="1943526">
                  <a:moveTo>
                    <a:pt x="75166" y="53128"/>
                  </a:moveTo>
                  <a:cubicBezTo>
                    <a:pt x="1709656" y="17568"/>
                    <a:pt x="1803636" y="-5292"/>
                    <a:pt x="1859516" y="1058"/>
                  </a:cubicBezTo>
                  <a:cubicBezTo>
                    <a:pt x="1883646" y="4868"/>
                    <a:pt x="1896346" y="6138"/>
                    <a:pt x="1910316" y="18838"/>
                  </a:cubicBezTo>
                  <a:cubicBezTo>
                    <a:pt x="1925556" y="32808"/>
                    <a:pt x="1943336" y="65828"/>
                    <a:pt x="1943336" y="88688"/>
                  </a:cubicBezTo>
                  <a:cubicBezTo>
                    <a:pt x="1942066" y="111548"/>
                    <a:pt x="1920476" y="143298"/>
                    <a:pt x="1902696" y="155998"/>
                  </a:cubicBezTo>
                  <a:cubicBezTo>
                    <a:pt x="1888726" y="166158"/>
                    <a:pt x="1867136" y="169968"/>
                    <a:pt x="1850626" y="167428"/>
                  </a:cubicBezTo>
                  <a:cubicBezTo>
                    <a:pt x="1834116" y="166158"/>
                    <a:pt x="1813796" y="158538"/>
                    <a:pt x="1802366" y="145838"/>
                  </a:cubicBezTo>
                  <a:cubicBezTo>
                    <a:pt x="1788396" y="129328"/>
                    <a:pt x="1775696" y="92498"/>
                    <a:pt x="1776966" y="70908"/>
                  </a:cubicBezTo>
                  <a:cubicBezTo>
                    <a:pt x="1778236" y="53128"/>
                    <a:pt x="1789666" y="35348"/>
                    <a:pt x="1802366" y="23918"/>
                  </a:cubicBezTo>
                  <a:cubicBezTo>
                    <a:pt x="1813796" y="12488"/>
                    <a:pt x="1834116" y="3598"/>
                    <a:pt x="1850626" y="2328"/>
                  </a:cubicBezTo>
                  <a:cubicBezTo>
                    <a:pt x="1867136" y="-212"/>
                    <a:pt x="1887456" y="2328"/>
                    <a:pt x="1902696" y="13758"/>
                  </a:cubicBezTo>
                  <a:cubicBezTo>
                    <a:pt x="1920476" y="25188"/>
                    <a:pt x="1939526" y="58208"/>
                    <a:pt x="1943336" y="79798"/>
                  </a:cubicBezTo>
                  <a:cubicBezTo>
                    <a:pt x="1944606" y="97578"/>
                    <a:pt x="1939526" y="117898"/>
                    <a:pt x="1928096" y="131868"/>
                  </a:cubicBezTo>
                  <a:cubicBezTo>
                    <a:pt x="1915396" y="148378"/>
                    <a:pt x="1900156" y="157268"/>
                    <a:pt x="1859516" y="168698"/>
                  </a:cubicBezTo>
                  <a:cubicBezTo>
                    <a:pt x="1666476" y="218228"/>
                    <a:pt x="260586" y="246168"/>
                    <a:pt x="75166" y="202988"/>
                  </a:cubicBezTo>
                  <a:cubicBezTo>
                    <a:pt x="38336" y="194098"/>
                    <a:pt x="25636" y="185208"/>
                    <a:pt x="12936" y="169968"/>
                  </a:cubicBezTo>
                  <a:cubicBezTo>
                    <a:pt x="2776" y="155998"/>
                    <a:pt x="-1034" y="134408"/>
                    <a:pt x="236" y="117898"/>
                  </a:cubicBezTo>
                  <a:cubicBezTo>
                    <a:pt x="2776" y="101388"/>
                    <a:pt x="12936" y="82338"/>
                    <a:pt x="25636" y="70908"/>
                  </a:cubicBezTo>
                  <a:cubicBezTo>
                    <a:pt x="38336" y="60748"/>
                    <a:pt x="75166" y="53128"/>
                    <a:pt x="75166" y="53128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8" id="98"/>
          <p:cNvGrpSpPr/>
          <p:nvPr/>
        </p:nvGrpSpPr>
        <p:grpSpPr>
          <a:xfrm rot="0">
            <a:off x="12342495" y="6615112"/>
            <a:ext cx="1503045" cy="191452"/>
            <a:chOff x="0" y="0"/>
            <a:chExt cx="2004060" cy="25527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50703" y="52586"/>
              <a:ext cx="1901934" cy="178683"/>
            </a:xfrm>
            <a:custGeom>
              <a:avLst/>
              <a:gdLst/>
              <a:ahLst/>
              <a:cxnLst/>
              <a:rect r="r" b="b" t="t" l="l"/>
              <a:pathLst>
                <a:path h="178683" w="1901934">
                  <a:moveTo>
                    <a:pt x="71217" y="3294"/>
                  </a:moveTo>
                  <a:cubicBezTo>
                    <a:pt x="1863187" y="8374"/>
                    <a:pt x="1877157" y="14724"/>
                    <a:pt x="1888587" y="32504"/>
                  </a:cubicBezTo>
                  <a:cubicBezTo>
                    <a:pt x="1900017" y="50284"/>
                    <a:pt x="1903827" y="83304"/>
                    <a:pt x="1896207" y="103624"/>
                  </a:cubicBezTo>
                  <a:cubicBezTo>
                    <a:pt x="1888587" y="122674"/>
                    <a:pt x="1861917" y="145534"/>
                    <a:pt x="1841597" y="149344"/>
                  </a:cubicBezTo>
                  <a:cubicBezTo>
                    <a:pt x="1821277" y="154424"/>
                    <a:pt x="1788257" y="145534"/>
                    <a:pt x="1773017" y="130294"/>
                  </a:cubicBezTo>
                  <a:cubicBezTo>
                    <a:pt x="1757777" y="116324"/>
                    <a:pt x="1746347" y="83304"/>
                    <a:pt x="1750157" y="62984"/>
                  </a:cubicBezTo>
                  <a:cubicBezTo>
                    <a:pt x="1753967" y="41394"/>
                    <a:pt x="1774287" y="14724"/>
                    <a:pt x="1793337" y="5834"/>
                  </a:cubicBezTo>
                  <a:cubicBezTo>
                    <a:pt x="1812387" y="-3056"/>
                    <a:pt x="1846677" y="-1786"/>
                    <a:pt x="1864457" y="9644"/>
                  </a:cubicBezTo>
                  <a:cubicBezTo>
                    <a:pt x="1882237" y="21074"/>
                    <a:pt x="1898747" y="51554"/>
                    <a:pt x="1901287" y="70604"/>
                  </a:cubicBezTo>
                  <a:cubicBezTo>
                    <a:pt x="1903827" y="87114"/>
                    <a:pt x="1898747" y="104894"/>
                    <a:pt x="1888587" y="117594"/>
                  </a:cubicBezTo>
                  <a:cubicBezTo>
                    <a:pt x="1875887" y="134104"/>
                    <a:pt x="1863187" y="141724"/>
                    <a:pt x="1825087" y="151884"/>
                  </a:cubicBezTo>
                  <a:cubicBezTo>
                    <a:pt x="1640937" y="197604"/>
                    <a:pt x="236317" y="177284"/>
                    <a:pt x="71217" y="146804"/>
                  </a:cubicBezTo>
                  <a:cubicBezTo>
                    <a:pt x="43277" y="141724"/>
                    <a:pt x="35657" y="139184"/>
                    <a:pt x="24227" y="129024"/>
                  </a:cubicBezTo>
                  <a:cubicBezTo>
                    <a:pt x="11527" y="118864"/>
                    <a:pt x="1367" y="101084"/>
                    <a:pt x="97" y="83304"/>
                  </a:cubicBezTo>
                  <a:cubicBezTo>
                    <a:pt x="-1173" y="65524"/>
                    <a:pt x="10257" y="35044"/>
                    <a:pt x="24227" y="21074"/>
                  </a:cubicBezTo>
                  <a:cubicBezTo>
                    <a:pt x="35657" y="9644"/>
                    <a:pt x="71217" y="3294"/>
                    <a:pt x="71217" y="329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0" id="100"/>
          <p:cNvGrpSpPr/>
          <p:nvPr/>
        </p:nvGrpSpPr>
        <p:grpSpPr>
          <a:xfrm rot="0">
            <a:off x="12171045" y="6803707"/>
            <a:ext cx="1531620" cy="200025"/>
            <a:chOff x="0" y="0"/>
            <a:chExt cx="2042160" cy="26670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50800" y="43723"/>
              <a:ext cx="1941201" cy="196711"/>
            </a:xfrm>
            <a:custGeom>
              <a:avLst/>
              <a:gdLst/>
              <a:ahLst/>
              <a:cxnLst/>
              <a:rect r="r" b="b" t="t" l="l"/>
              <a:pathLst>
                <a:path h="196711" w="1941201">
                  <a:moveTo>
                    <a:pt x="76200" y="9617"/>
                  </a:moveTo>
                  <a:cubicBezTo>
                    <a:pt x="764540" y="29937"/>
                    <a:pt x="1709420" y="-17053"/>
                    <a:pt x="1858010" y="7077"/>
                  </a:cubicBezTo>
                  <a:cubicBezTo>
                    <a:pt x="1887220" y="10887"/>
                    <a:pt x="1894840" y="12157"/>
                    <a:pt x="1908810" y="23587"/>
                  </a:cubicBezTo>
                  <a:cubicBezTo>
                    <a:pt x="1924050" y="37557"/>
                    <a:pt x="1940560" y="71847"/>
                    <a:pt x="1940560" y="93437"/>
                  </a:cubicBezTo>
                  <a:cubicBezTo>
                    <a:pt x="1940560" y="111217"/>
                    <a:pt x="1931670" y="130267"/>
                    <a:pt x="1921510" y="142967"/>
                  </a:cubicBezTo>
                  <a:cubicBezTo>
                    <a:pt x="1910080" y="155667"/>
                    <a:pt x="1893570" y="167097"/>
                    <a:pt x="1875790" y="169637"/>
                  </a:cubicBezTo>
                  <a:cubicBezTo>
                    <a:pt x="1855470" y="172177"/>
                    <a:pt x="1818640" y="164557"/>
                    <a:pt x="1802130" y="149317"/>
                  </a:cubicBezTo>
                  <a:cubicBezTo>
                    <a:pt x="1785620" y="132807"/>
                    <a:pt x="1775460" y="97247"/>
                    <a:pt x="1776730" y="75657"/>
                  </a:cubicBezTo>
                  <a:cubicBezTo>
                    <a:pt x="1778000" y="57877"/>
                    <a:pt x="1789430" y="41367"/>
                    <a:pt x="1802130" y="29937"/>
                  </a:cubicBezTo>
                  <a:cubicBezTo>
                    <a:pt x="1813560" y="18507"/>
                    <a:pt x="1832610" y="9617"/>
                    <a:pt x="1849120" y="7077"/>
                  </a:cubicBezTo>
                  <a:cubicBezTo>
                    <a:pt x="1865630" y="5807"/>
                    <a:pt x="1885950" y="8347"/>
                    <a:pt x="1901190" y="18507"/>
                  </a:cubicBezTo>
                  <a:cubicBezTo>
                    <a:pt x="1917700" y="31207"/>
                    <a:pt x="1938020" y="64227"/>
                    <a:pt x="1940560" y="84547"/>
                  </a:cubicBezTo>
                  <a:cubicBezTo>
                    <a:pt x="1943100" y="102327"/>
                    <a:pt x="1938020" y="121377"/>
                    <a:pt x="1926590" y="135347"/>
                  </a:cubicBezTo>
                  <a:cubicBezTo>
                    <a:pt x="1912620" y="151857"/>
                    <a:pt x="1898650" y="162017"/>
                    <a:pt x="1858010" y="172177"/>
                  </a:cubicBezTo>
                  <a:cubicBezTo>
                    <a:pt x="1664970" y="219167"/>
                    <a:pt x="240030" y="189957"/>
                    <a:pt x="72390" y="156937"/>
                  </a:cubicBezTo>
                  <a:cubicBezTo>
                    <a:pt x="43180" y="150587"/>
                    <a:pt x="35560" y="148047"/>
                    <a:pt x="24130" y="136617"/>
                  </a:cubicBezTo>
                  <a:cubicBezTo>
                    <a:pt x="11430" y="126457"/>
                    <a:pt x="1270" y="107407"/>
                    <a:pt x="0" y="89627"/>
                  </a:cubicBezTo>
                  <a:cubicBezTo>
                    <a:pt x="0" y="70577"/>
                    <a:pt x="12700" y="40097"/>
                    <a:pt x="26670" y="26127"/>
                  </a:cubicBezTo>
                  <a:cubicBezTo>
                    <a:pt x="39370" y="14697"/>
                    <a:pt x="76200" y="9617"/>
                    <a:pt x="76200" y="961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2" id="102"/>
          <p:cNvGrpSpPr/>
          <p:nvPr/>
        </p:nvGrpSpPr>
        <p:grpSpPr>
          <a:xfrm rot="0">
            <a:off x="12692062" y="7315200"/>
            <a:ext cx="1388745" cy="203835"/>
            <a:chOff x="0" y="0"/>
            <a:chExt cx="1851660" cy="27178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50800" y="45088"/>
              <a:ext cx="1750293" cy="200208"/>
            </a:xfrm>
            <a:custGeom>
              <a:avLst/>
              <a:gdLst/>
              <a:ahLst/>
              <a:cxnLst/>
              <a:rect r="r" b="b" t="t" l="l"/>
              <a:pathLst>
                <a:path h="200208" w="1750293">
                  <a:moveTo>
                    <a:pt x="80010" y="8252"/>
                  </a:moveTo>
                  <a:cubicBezTo>
                    <a:pt x="680720" y="27302"/>
                    <a:pt x="1521460" y="-14608"/>
                    <a:pt x="1662430" y="5712"/>
                  </a:cubicBezTo>
                  <a:cubicBezTo>
                    <a:pt x="1691640" y="9522"/>
                    <a:pt x="1700530" y="9522"/>
                    <a:pt x="1714500" y="20952"/>
                  </a:cubicBezTo>
                  <a:cubicBezTo>
                    <a:pt x="1731010" y="36192"/>
                    <a:pt x="1748790" y="70482"/>
                    <a:pt x="1750060" y="93342"/>
                  </a:cubicBezTo>
                  <a:cubicBezTo>
                    <a:pt x="1751330" y="111122"/>
                    <a:pt x="1741170" y="130172"/>
                    <a:pt x="1731010" y="144142"/>
                  </a:cubicBezTo>
                  <a:cubicBezTo>
                    <a:pt x="1719580" y="156842"/>
                    <a:pt x="1703070" y="169542"/>
                    <a:pt x="1685290" y="173352"/>
                  </a:cubicBezTo>
                  <a:cubicBezTo>
                    <a:pt x="1663700" y="175892"/>
                    <a:pt x="1625600" y="169542"/>
                    <a:pt x="1607820" y="153032"/>
                  </a:cubicBezTo>
                  <a:cubicBezTo>
                    <a:pt x="1590040" y="137792"/>
                    <a:pt x="1578610" y="100962"/>
                    <a:pt x="1579880" y="78102"/>
                  </a:cubicBezTo>
                  <a:cubicBezTo>
                    <a:pt x="1581150" y="60322"/>
                    <a:pt x="1592580" y="42542"/>
                    <a:pt x="1605280" y="29842"/>
                  </a:cubicBezTo>
                  <a:cubicBezTo>
                    <a:pt x="1616710" y="18412"/>
                    <a:pt x="1635760" y="6982"/>
                    <a:pt x="1653540" y="5712"/>
                  </a:cubicBezTo>
                  <a:cubicBezTo>
                    <a:pt x="1675130" y="4442"/>
                    <a:pt x="1711960" y="18412"/>
                    <a:pt x="1728470" y="33652"/>
                  </a:cubicBezTo>
                  <a:cubicBezTo>
                    <a:pt x="1741170" y="46352"/>
                    <a:pt x="1748790" y="66672"/>
                    <a:pt x="1750060" y="83182"/>
                  </a:cubicBezTo>
                  <a:cubicBezTo>
                    <a:pt x="1751330" y="100962"/>
                    <a:pt x="1747520" y="122552"/>
                    <a:pt x="1736090" y="136522"/>
                  </a:cubicBezTo>
                  <a:cubicBezTo>
                    <a:pt x="1723390" y="154302"/>
                    <a:pt x="1706880" y="164462"/>
                    <a:pt x="1666240" y="175892"/>
                  </a:cubicBezTo>
                  <a:cubicBezTo>
                    <a:pt x="1484630" y="221612"/>
                    <a:pt x="229870" y="194942"/>
                    <a:pt x="71120" y="160652"/>
                  </a:cubicBezTo>
                  <a:cubicBezTo>
                    <a:pt x="41910" y="154302"/>
                    <a:pt x="34290" y="150492"/>
                    <a:pt x="21590" y="137792"/>
                  </a:cubicBezTo>
                  <a:cubicBezTo>
                    <a:pt x="10160" y="126362"/>
                    <a:pt x="0" y="106042"/>
                    <a:pt x="0" y="89532"/>
                  </a:cubicBezTo>
                  <a:cubicBezTo>
                    <a:pt x="0" y="69212"/>
                    <a:pt x="13970" y="37462"/>
                    <a:pt x="29210" y="24762"/>
                  </a:cubicBezTo>
                  <a:cubicBezTo>
                    <a:pt x="41910" y="12062"/>
                    <a:pt x="80010" y="8252"/>
                    <a:pt x="80010" y="8252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4" id="104"/>
          <p:cNvGrpSpPr/>
          <p:nvPr/>
        </p:nvGrpSpPr>
        <p:grpSpPr>
          <a:xfrm rot="0">
            <a:off x="12137707" y="7475220"/>
            <a:ext cx="2021205" cy="217170"/>
            <a:chOff x="0" y="0"/>
            <a:chExt cx="2694940" cy="28956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50153" y="49010"/>
              <a:ext cx="2594178" cy="199693"/>
            </a:xfrm>
            <a:custGeom>
              <a:avLst/>
              <a:gdLst/>
              <a:ahLst/>
              <a:cxnLst/>
              <a:rect r="r" b="b" t="t" l="l"/>
              <a:pathLst>
                <a:path h="199693" w="2594178">
                  <a:moveTo>
                    <a:pt x="76847" y="34810"/>
                  </a:moveTo>
                  <a:cubicBezTo>
                    <a:pt x="2376817" y="11950"/>
                    <a:pt x="2455557" y="-5830"/>
                    <a:pt x="2508897" y="1790"/>
                  </a:cubicBezTo>
                  <a:cubicBezTo>
                    <a:pt x="2533027" y="4330"/>
                    <a:pt x="2546997" y="6870"/>
                    <a:pt x="2559697" y="18300"/>
                  </a:cubicBezTo>
                  <a:cubicBezTo>
                    <a:pt x="2576207" y="33540"/>
                    <a:pt x="2592717" y="69100"/>
                    <a:pt x="2593987" y="91960"/>
                  </a:cubicBezTo>
                  <a:cubicBezTo>
                    <a:pt x="2593987" y="109740"/>
                    <a:pt x="2586367" y="128790"/>
                    <a:pt x="2573667" y="142760"/>
                  </a:cubicBezTo>
                  <a:cubicBezTo>
                    <a:pt x="2558427" y="158000"/>
                    <a:pt x="2522867" y="174510"/>
                    <a:pt x="2498737" y="171970"/>
                  </a:cubicBezTo>
                  <a:cubicBezTo>
                    <a:pt x="2475877" y="169430"/>
                    <a:pt x="2445397" y="145300"/>
                    <a:pt x="2432697" y="127520"/>
                  </a:cubicBezTo>
                  <a:cubicBezTo>
                    <a:pt x="2422537" y="111010"/>
                    <a:pt x="2419997" y="90690"/>
                    <a:pt x="2423807" y="72910"/>
                  </a:cubicBezTo>
                  <a:cubicBezTo>
                    <a:pt x="2428887" y="51320"/>
                    <a:pt x="2453017" y="20840"/>
                    <a:pt x="2472067" y="9410"/>
                  </a:cubicBezTo>
                  <a:cubicBezTo>
                    <a:pt x="2488577" y="520"/>
                    <a:pt x="2510167" y="-750"/>
                    <a:pt x="2526677" y="3060"/>
                  </a:cubicBezTo>
                  <a:cubicBezTo>
                    <a:pt x="2543187" y="6870"/>
                    <a:pt x="2562237" y="18300"/>
                    <a:pt x="2573667" y="31000"/>
                  </a:cubicBezTo>
                  <a:cubicBezTo>
                    <a:pt x="2585097" y="44970"/>
                    <a:pt x="2592717" y="65290"/>
                    <a:pt x="2593987" y="81800"/>
                  </a:cubicBezTo>
                  <a:cubicBezTo>
                    <a:pt x="2595257" y="99580"/>
                    <a:pt x="2590177" y="121170"/>
                    <a:pt x="2578747" y="135140"/>
                  </a:cubicBezTo>
                  <a:cubicBezTo>
                    <a:pt x="2564777" y="151650"/>
                    <a:pt x="2548267" y="161810"/>
                    <a:pt x="2508897" y="171970"/>
                  </a:cubicBezTo>
                  <a:cubicBezTo>
                    <a:pt x="2350147" y="211340"/>
                    <a:pt x="1584337" y="169430"/>
                    <a:pt x="1256677" y="174510"/>
                  </a:cubicBezTo>
                  <a:cubicBezTo>
                    <a:pt x="1045857" y="177050"/>
                    <a:pt x="920127" y="185940"/>
                    <a:pt x="734707" y="188480"/>
                  </a:cubicBezTo>
                  <a:cubicBezTo>
                    <a:pt x="523887" y="191020"/>
                    <a:pt x="149237" y="213880"/>
                    <a:pt x="57797" y="185940"/>
                  </a:cubicBezTo>
                  <a:cubicBezTo>
                    <a:pt x="32397" y="177050"/>
                    <a:pt x="23507" y="168160"/>
                    <a:pt x="13347" y="154190"/>
                  </a:cubicBezTo>
                  <a:cubicBezTo>
                    <a:pt x="3187" y="141490"/>
                    <a:pt x="-1893" y="118630"/>
                    <a:pt x="647" y="102120"/>
                  </a:cubicBezTo>
                  <a:cubicBezTo>
                    <a:pt x="1917" y="85610"/>
                    <a:pt x="13347" y="65290"/>
                    <a:pt x="26047" y="53860"/>
                  </a:cubicBezTo>
                  <a:cubicBezTo>
                    <a:pt x="38747" y="42430"/>
                    <a:pt x="76847" y="34810"/>
                    <a:pt x="76847" y="3481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6" id="106"/>
          <p:cNvGrpSpPr/>
          <p:nvPr/>
        </p:nvGrpSpPr>
        <p:grpSpPr>
          <a:xfrm rot="0">
            <a:off x="12156757" y="7626668"/>
            <a:ext cx="2153602" cy="245745"/>
            <a:chOff x="0" y="0"/>
            <a:chExt cx="2871470" cy="32766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50712" y="43056"/>
              <a:ext cx="2769958" cy="241758"/>
            </a:xfrm>
            <a:custGeom>
              <a:avLst/>
              <a:gdLst/>
              <a:ahLst/>
              <a:cxnLst/>
              <a:rect r="r" b="b" t="t" l="l"/>
              <a:pathLst>
                <a:path h="241758" w="2769958">
                  <a:moveTo>
                    <a:pt x="75018" y="72514"/>
                  </a:moveTo>
                  <a:cubicBezTo>
                    <a:pt x="1916518" y="63624"/>
                    <a:pt x="2531198" y="-26546"/>
                    <a:pt x="2683598" y="7744"/>
                  </a:cubicBezTo>
                  <a:cubicBezTo>
                    <a:pt x="2724238" y="15364"/>
                    <a:pt x="2740748" y="26794"/>
                    <a:pt x="2754718" y="44574"/>
                  </a:cubicBezTo>
                  <a:cubicBezTo>
                    <a:pt x="2766148" y="58544"/>
                    <a:pt x="2769958" y="80134"/>
                    <a:pt x="2769958" y="96644"/>
                  </a:cubicBezTo>
                  <a:cubicBezTo>
                    <a:pt x="2768688" y="114424"/>
                    <a:pt x="2762338" y="134744"/>
                    <a:pt x="2749638" y="147444"/>
                  </a:cubicBezTo>
                  <a:cubicBezTo>
                    <a:pt x="2733128" y="163954"/>
                    <a:pt x="2698838" y="180464"/>
                    <a:pt x="2674708" y="177924"/>
                  </a:cubicBezTo>
                  <a:cubicBezTo>
                    <a:pt x="2651848" y="175384"/>
                    <a:pt x="2620098" y="151254"/>
                    <a:pt x="2608668" y="132204"/>
                  </a:cubicBezTo>
                  <a:cubicBezTo>
                    <a:pt x="2598508" y="116964"/>
                    <a:pt x="2595968" y="96644"/>
                    <a:pt x="2599778" y="78864"/>
                  </a:cubicBezTo>
                  <a:cubicBezTo>
                    <a:pt x="2604858" y="57274"/>
                    <a:pt x="2628988" y="25524"/>
                    <a:pt x="2648038" y="15364"/>
                  </a:cubicBezTo>
                  <a:cubicBezTo>
                    <a:pt x="2664548" y="6474"/>
                    <a:pt x="2686138" y="5204"/>
                    <a:pt x="2702648" y="9014"/>
                  </a:cubicBezTo>
                  <a:cubicBezTo>
                    <a:pt x="2719158" y="12824"/>
                    <a:pt x="2738208" y="24254"/>
                    <a:pt x="2749638" y="36954"/>
                  </a:cubicBezTo>
                  <a:cubicBezTo>
                    <a:pt x="2761068" y="50924"/>
                    <a:pt x="2768688" y="71244"/>
                    <a:pt x="2769958" y="87754"/>
                  </a:cubicBezTo>
                  <a:cubicBezTo>
                    <a:pt x="2769958" y="105534"/>
                    <a:pt x="2764878" y="125854"/>
                    <a:pt x="2754718" y="141094"/>
                  </a:cubicBezTo>
                  <a:cubicBezTo>
                    <a:pt x="2744558" y="155064"/>
                    <a:pt x="2738208" y="163954"/>
                    <a:pt x="2711538" y="174114"/>
                  </a:cubicBezTo>
                  <a:cubicBezTo>
                    <a:pt x="2584538" y="219834"/>
                    <a:pt x="1922868" y="223644"/>
                    <a:pt x="1503768" y="232534"/>
                  </a:cubicBezTo>
                  <a:cubicBezTo>
                    <a:pt x="1047838" y="242694"/>
                    <a:pt x="223608" y="250314"/>
                    <a:pt x="75018" y="222374"/>
                  </a:cubicBezTo>
                  <a:cubicBezTo>
                    <a:pt x="45808" y="217294"/>
                    <a:pt x="36918" y="214754"/>
                    <a:pt x="25488" y="203324"/>
                  </a:cubicBezTo>
                  <a:cubicBezTo>
                    <a:pt x="12788" y="193164"/>
                    <a:pt x="1358" y="174114"/>
                    <a:pt x="88" y="156334"/>
                  </a:cubicBezTo>
                  <a:cubicBezTo>
                    <a:pt x="-1182" y="137284"/>
                    <a:pt x="11518" y="105534"/>
                    <a:pt x="25488" y="91564"/>
                  </a:cubicBezTo>
                  <a:cubicBezTo>
                    <a:pt x="36918" y="78864"/>
                    <a:pt x="75018" y="72514"/>
                    <a:pt x="75018" y="7251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8" id="108"/>
          <p:cNvGrpSpPr/>
          <p:nvPr/>
        </p:nvGrpSpPr>
        <p:grpSpPr>
          <a:xfrm rot="0">
            <a:off x="12144375" y="7814310"/>
            <a:ext cx="1854517" cy="225742"/>
            <a:chOff x="0" y="0"/>
            <a:chExt cx="2472690" cy="30099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50608" y="49583"/>
              <a:ext cx="2371442" cy="199893"/>
            </a:xfrm>
            <a:custGeom>
              <a:avLst/>
              <a:gdLst/>
              <a:ahLst/>
              <a:cxnLst/>
              <a:rect r="r" b="b" t="t" l="l"/>
              <a:pathLst>
                <a:path h="199893" w="2371442">
                  <a:moveTo>
                    <a:pt x="76392" y="31697"/>
                  </a:moveTo>
                  <a:cubicBezTo>
                    <a:pt x="608522" y="54557"/>
                    <a:pt x="1221932" y="53287"/>
                    <a:pt x="1549592" y="45667"/>
                  </a:cubicBezTo>
                  <a:cubicBezTo>
                    <a:pt x="1778192" y="40587"/>
                    <a:pt x="1999172" y="31697"/>
                    <a:pt x="2129982" y="20267"/>
                  </a:cubicBezTo>
                  <a:cubicBezTo>
                    <a:pt x="2197292" y="15187"/>
                    <a:pt x="2241742" y="-5133"/>
                    <a:pt x="2282382" y="1217"/>
                  </a:cubicBezTo>
                  <a:cubicBezTo>
                    <a:pt x="2311592" y="6297"/>
                    <a:pt x="2339532" y="18997"/>
                    <a:pt x="2354772" y="35507"/>
                  </a:cubicBezTo>
                  <a:cubicBezTo>
                    <a:pt x="2366202" y="49477"/>
                    <a:pt x="2372552" y="69797"/>
                    <a:pt x="2371282" y="88847"/>
                  </a:cubicBezTo>
                  <a:cubicBezTo>
                    <a:pt x="2368742" y="110437"/>
                    <a:pt x="2350962" y="145997"/>
                    <a:pt x="2331912" y="158697"/>
                  </a:cubicBezTo>
                  <a:cubicBezTo>
                    <a:pt x="2311592" y="171397"/>
                    <a:pt x="2273492" y="172667"/>
                    <a:pt x="2251902" y="165047"/>
                  </a:cubicBezTo>
                  <a:cubicBezTo>
                    <a:pt x="2234122" y="159967"/>
                    <a:pt x="2220152" y="143457"/>
                    <a:pt x="2211262" y="129487"/>
                  </a:cubicBezTo>
                  <a:cubicBezTo>
                    <a:pt x="2202372" y="114247"/>
                    <a:pt x="2196022" y="92657"/>
                    <a:pt x="2199832" y="74877"/>
                  </a:cubicBezTo>
                  <a:cubicBezTo>
                    <a:pt x="2204912" y="53287"/>
                    <a:pt x="2227772" y="21537"/>
                    <a:pt x="2246822" y="10107"/>
                  </a:cubicBezTo>
                  <a:cubicBezTo>
                    <a:pt x="2262062" y="-53"/>
                    <a:pt x="2283652" y="-1323"/>
                    <a:pt x="2301432" y="2487"/>
                  </a:cubicBezTo>
                  <a:cubicBezTo>
                    <a:pt x="2317942" y="5027"/>
                    <a:pt x="2336992" y="16457"/>
                    <a:pt x="2348422" y="29157"/>
                  </a:cubicBezTo>
                  <a:cubicBezTo>
                    <a:pt x="2359852" y="41857"/>
                    <a:pt x="2368742" y="62177"/>
                    <a:pt x="2370012" y="78687"/>
                  </a:cubicBezTo>
                  <a:cubicBezTo>
                    <a:pt x="2371282" y="96467"/>
                    <a:pt x="2366202" y="118057"/>
                    <a:pt x="2357312" y="132027"/>
                  </a:cubicBezTo>
                  <a:cubicBezTo>
                    <a:pt x="2348422" y="147267"/>
                    <a:pt x="2335722" y="157427"/>
                    <a:pt x="2315402" y="166317"/>
                  </a:cubicBezTo>
                  <a:cubicBezTo>
                    <a:pt x="2276032" y="182827"/>
                    <a:pt x="2215072" y="182827"/>
                    <a:pt x="2129982" y="189177"/>
                  </a:cubicBezTo>
                  <a:cubicBezTo>
                    <a:pt x="1940752" y="200607"/>
                    <a:pt x="1535622" y="200607"/>
                    <a:pt x="1213042" y="199337"/>
                  </a:cubicBezTo>
                  <a:cubicBezTo>
                    <a:pt x="853632" y="198067"/>
                    <a:pt x="198312" y="206957"/>
                    <a:pt x="68772" y="177747"/>
                  </a:cubicBezTo>
                  <a:cubicBezTo>
                    <a:pt x="42102" y="172667"/>
                    <a:pt x="33212" y="168857"/>
                    <a:pt x="21782" y="157427"/>
                  </a:cubicBezTo>
                  <a:cubicBezTo>
                    <a:pt x="10352" y="145997"/>
                    <a:pt x="192" y="125677"/>
                    <a:pt x="192" y="110437"/>
                  </a:cubicBezTo>
                  <a:cubicBezTo>
                    <a:pt x="-1078" y="93927"/>
                    <a:pt x="4002" y="72337"/>
                    <a:pt x="14162" y="59637"/>
                  </a:cubicBezTo>
                  <a:cubicBezTo>
                    <a:pt x="26862" y="45667"/>
                    <a:pt x="76392" y="31697"/>
                    <a:pt x="76392" y="3169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0" id="110"/>
          <p:cNvGrpSpPr/>
          <p:nvPr/>
        </p:nvGrpSpPr>
        <p:grpSpPr>
          <a:xfrm rot="0">
            <a:off x="12163425" y="7977188"/>
            <a:ext cx="1413510" cy="231458"/>
            <a:chOff x="0" y="0"/>
            <a:chExt cx="1884680" cy="30861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49085" y="50459"/>
              <a:ext cx="1787497" cy="206393"/>
            </a:xfrm>
            <a:custGeom>
              <a:avLst/>
              <a:gdLst/>
              <a:ahLst/>
              <a:cxnLst/>
              <a:rect r="r" b="b" t="t" l="l"/>
              <a:pathLst>
                <a:path h="206393" w="1787497">
                  <a:moveTo>
                    <a:pt x="80455" y="27011"/>
                  </a:moveTo>
                  <a:cubicBezTo>
                    <a:pt x="616395" y="66381"/>
                    <a:pt x="894525" y="61301"/>
                    <a:pt x="1086295" y="56221"/>
                  </a:cubicBezTo>
                  <a:cubicBezTo>
                    <a:pt x="1238695" y="52411"/>
                    <a:pt x="1379665" y="47331"/>
                    <a:pt x="1492695" y="34631"/>
                  </a:cubicBezTo>
                  <a:cubicBezTo>
                    <a:pt x="1573975" y="25741"/>
                    <a:pt x="1659065" y="-3469"/>
                    <a:pt x="1704785" y="341"/>
                  </a:cubicBezTo>
                  <a:cubicBezTo>
                    <a:pt x="1727645" y="1611"/>
                    <a:pt x="1741615" y="6691"/>
                    <a:pt x="1754315" y="16851"/>
                  </a:cubicBezTo>
                  <a:cubicBezTo>
                    <a:pt x="1767015" y="27011"/>
                    <a:pt x="1780985" y="42251"/>
                    <a:pt x="1783525" y="60031"/>
                  </a:cubicBezTo>
                  <a:cubicBezTo>
                    <a:pt x="1788605" y="80351"/>
                    <a:pt x="1780985" y="117181"/>
                    <a:pt x="1768285" y="134961"/>
                  </a:cubicBezTo>
                  <a:cubicBezTo>
                    <a:pt x="1758125" y="148931"/>
                    <a:pt x="1739075" y="157821"/>
                    <a:pt x="1723835" y="161631"/>
                  </a:cubicBezTo>
                  <a:cubicBezTo>
                    <a:pt x="1707325" y="165441"/>
                    <a:pt x="1687005" y="165441"/>
                    <a:pt x="1671765" y="156551"/>
                  </a:cubicBezTo>
                  <a:cubicBezTo>
                    <a:pt x="1652715" y="146391"/>
                    <a:pt x="1628585" y="118451"/>
                    <a:pt x="1624775" y="95591"/>
                  </a:cubicBezTo>
                  <a:cubicBezTo>
                    <a:pt x="1620965" y="74001"/>
                    <a:pt x="1633665" y="39711"/>
                    <a:pt x="1648905" y="23201"/>
                  </a:cubicBezTo>
                  <a:cubicBezTo>
                    <a:pt x="1660335" y="10501"/>
                    <a:pt x="1679385" y="2881"/>
                    <a:pt x="1695895" y="341"/>
                  </a:cubicBezTo>
                  <a:cubicBezTo>
                    <a:pt x="1712405" y="-929"/>
                    <a:pt x="1732725" y="2881"/>
                    <a:pt x="1746695" y="11771"/>
                  </a:cubicBezTo>
                  <a:cubicBezTo>
                    <a:pt x="1760665" y="20661"/>
                    <a:pt x="1774635" y="35901"/>
                    <a:pt x="1780985" y="51141"/>
                  </a:cubicBezTo>
                  <a:cubicBezTo>
                    <a:pt x="1787335" y="66381"/>
                    <a:pt x="1789875" y="86701"/>
                    <a:pt x="1784795" y="103211"/>
                  </a:cubicBezTo>
                  <a:cubicBezTo>
                    <a:pt x="1777175" y="123531"/>
                    <a:pt x="1760665" y="145121"/>
                    <a:pt x="1731455" y="159091"/>
                  </a:cubicBezTo>
                  <a:cubicBezTo>
                    <a:pt x="1674305" y="188301"/>
                    <a:pt x="1530795" y="189571"/>
                    <a:pt x="1426655" y="197191"/>
                  </a:cubicBezTo>
                  <a:cubicBezTo>
                    <a:pt x="1316165" y="204811"/>
                    <a:pt x="1218375" y="204811"/>
                    <a:pt x="1086295" y="206081"/>
                  </a:cubicBezTo>
                  <a:cubicBezTo>
                    <a:pt x="903415" y="207351"/>
                    <a:pt x="613855" y="204811"/>
                    <a:pt x="427165" y="197191"/>
                  </a:cubicBezTo>
                  <a:cubicBezTo>
                    <a:pt x="288735" y="192111"/>
                    <a:pt x="133795" y="195921"/>
                    <a:pt x="66485" y="173061"/>
                  </a:cubicBezTo>
                  <a:cubicBezTo>
                    <a:pt x="37275" y="164171"/>
                    <a:pt x="19495" y="152741"/>
                    <a:pt x="9335" y="136231"/>
                  </a:cubicBezTo>
                  <a:cubicBezTo>
                    <a:pt x="445" y="122261"/>
                    <a:pt x="-2095" y="100671"/>
                    <a:pt x="1715" y="84161"/>
                  </a:cubicBezTo>
                  <a:cubicBezTo>
                    <a:pt x="5525" y="68921"/>
                    <a:pt x="16955" y="51141"/>
                    <a:pt x="30925" y="40981"/>
                  </a:cubicBezTo>
                  <a:cubicBezTo>
                    <a:pt x="43625" y="32091"/>
                    <a:pt x="80455" y="27011"/>
                    <a:pt x="80455" y="27011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2" id="112"/>
          <p:cNvGrpSpPr/>
          <p:nvPr/>
        </p:nvGrpSpPr>
        <p:grpSpPr>
          <a:xfrm rot="0">
            <a:off x="12172950" y="8132445"/>
            <a:ext cx="1617345" cy="223838"/>
            <a:chOff x="0" y="0"/>
            <a:chExt cx="2156460" cy="298450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50608" y="43446"/>
              <a:ext cx="2056371" cy="207730"/>
            </a:xfrm>
            <a:custGeom>
              <a:avLst/>
              <a:gdLst/>
              <a:ahLst/>
              <a:cxnLst/>
              <a:rect r="r" b="b" t="t" l="l"/>
              <a:pathLst>
                <a:path h="207730" w="2056371">
                  <a:moveTo>
                    <a:pt x="68772" y="61964"/>
                  </a:moveTo>
                  <a:cubicBezTo>
                    <a:pt x="1182562" y="44184"/>
                    <a:pt x="1817562" y="-21856"/>
                    <a:pt x="1967422" y="7354"/>
                  </a:cubicBezTo>
                  <a:cubicBezTo>
                    <a:pt x="2005522" y="14974"/>
                    <a:pt x="2023302" y="23864"/>
                    <a:pt x="2037272" y="39104"/>
                  </a:cubicBezTo>
                  <a:cubicBezTo>
                    <a:pt x="2049972" y="51804"/>
                    <a:pt x="2056322" y="72124"/>
                    <a:pt x="2055052" y="88634"/>
                  </a:cubicBezTo>
                  <a:cubicBezTo>
                    <a:pt x="2053782" y="110224"/>
                    <a:pt x="2036002" y="144514"/>
                    <a:pt x="2019492" y="158484"/>
                  </a:cubicBezTo>
                  <a:cubicBezTo>
                    <a:pt x="2005522" y="169914"/>
                    <a:pt x="1985202" y="173724"/>
                    <a:pt x="1968692" y="172454"/>
                  </a:cubicBezTo>
                  <a:cubicBezTo>
                    <a:pt x="1952182" y="172454"/>
                    <a:pt x="1931862" y="166104"/>
                    <a:pt x="1919162" y="153404"/>
                  </a:cubicBezTo>
                  <a:cubicBezTo>
                    <a:pt x="1903922" y="138164"/>
                    <a:pt x="1887412" y="105144"/>
                    <a:pt x="1889952" y="82284"/>
                  </a:cubicBezTo>
                  <a:cubicBezTo>
                    <a:pt x="1891222" y="59424"/>
                    <a:pt x="1914082" y="28944"/>
                    <a:pt x="1933132" y="17514"/>
                  </a:cubicBezTo>
                  <a:cubicBezTo>
                    <a:pt x="1947102" y="7354"/>
                    <a:pt x="1967422" y="3544"/>
                    <a:pt x="1985202" y="8624"/>
                  </a:cubicBezTo>
                  <a:cubicBezTo>
                    <a:pt x="2005522" y="12434"/>
                    <a:pt x="2036002" y="35294"/>
                    <a:pt x="2047432" y="54344"/>
                  </a:cubicBezTo>
                  <a:cubicBezTo>
                    <a:pt x="2056322" y="69584"/>
                    <a:pt x="2058862" y="89904"/>
                    <a:pt x="2053782" y="107684"/>
                  </a:cubicBezTo>
                  <a:cubicBezTo>
                    <a:pt x="2047432" y="128004"/>
                    <a:pt x="2024572" y="154674"/>
                    <a:pt x="2002982" y="167374"/>
                  </a:cubicBezTo>
                  <a:cubicBezTo>
                    <a:pt x="1982662" y="178804"/>
                    <a:pt x="1969962" y="174994"/>
                    <a:pt x="1930592" y="178804"/>
                  </a:cubicBezTo>
                  <a:cubicBezTo>
                    <a:pt x="1748982" y="194044"/>
                    <a:pt x="748222" y="178804"/>
                    <a:pt x="423102" y="187694"/>
                  </a:cubicBezTo>
                  <a:cubicBezTo>
                    <a:pt x="265622" y="191504"/>
                    <a:pt x="141162" y="216904"/>
                    <a:pt x="73852" y="204204"/>
                  </a:cubicBezTo>
                  <a:cubicBezTo>
                    <a:pt x="44642" y="197854"/>
                    <a:pt x="26862" y="190234"/>
                    <a:pt x="14162" y="174994"/>
                  </a:cubicBezTo>
                  <a:cubicBezTo>
                    <a:pt x="4002" y="162294"/>
                    <a:pt x="-1078" y="141974"/>
                    <a:pt x="192" y="126734"/>
                  </a:cubicBezTo>
                  <a:cubicBezTo>
                    <a:pt x="1462" y="111494"/>
                    <a:pt x="11622" y="92444"/>
                    <a:pt x="23052" y="81014"/>
                  </a:cubicBezTo>
                  <a:cubicBezTo>
                    <a:pt x="33212" y="70854"/>
                    <a:pt x="68772" y="61964"/>
                    <a:pt x="68772" y="6196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4" id="114"/>
          <p:cNvGrpSpPr/>
          <p:nvPr/>
        </p:nvGrpSpPr>
        <p:grpSpPr>
          <a:xfrm rot="0">
            <a:off x="12212955" y="8331518"/>
            <a:ext cx="1663065" cy="206692"/>
            <a:chOff x="0" y="0"/>
            <a:chExt cx="2217420" cy="275590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50703" y="51170"/>
              <a:ext cx="2115139" cy="180671"/>
            </a:xfrm>
            <a:custGeom>
              <a:avLst/>
              <a:gdLst/>
              <a:ahLst/>
              <a:cxnLst/>
              <a:rect r="r" b="b" t="t" l="l"/>
              <a:pathLst>
                <a:path h="180671" w="2115139">
                  <a:moveTo>
                    <a:pt x="73757" y="17410"/>
                  </a:moveTo>
                  <a:cubicBezTo>
                    <a:pt x="2058767" y="4710"/>
                    <a:pt x="2066387" y="7250"/>
                    <a:pt x="2080357" y="17410"/>
                  </a:cubicBezTo>
                  <a:cubicBezTo>
                    <a:pt x="2094327" y="27570"/>
                    <a:pt x="2108297" y="44080"/>
                    <a:pt x="2110837" y="63130"/>
                  </a:cubicBezTo>
                  <a:cubicBezTo>
                    <a:pt x="2115917" y="84720"/>
                    <a:pt x="2107027" y="122820"/>
                    <a:pt x="2094327" y="141870"/>
                  </a:cubicBezTo>
                  <a:cubicBezTo>
                    <a:pt x="2082897" y="155840"/>
                    <a:pt x="2063847" y="166000"/>
                    <a:pt x="2047337" y="169810"/>
                  </a:cubicBezTo>
                  <a:cubicBezTo>
                    <a:pt x="2030827" y="173620"/>
                    <a:pt x="2009237" y="172350"/>
                    <a:pt x="1992727" y="163460"/>
                  </a:cubicBezTo>
                  <a:cubicBezTo>
                    <a:pt x="1973677" y="153300"/>
                    <a:pt x="1948277" y="122820"/>
                    <a:pt x="1944467" y="99960"/>
                  </a:cubicBezTo>
                  <a:cubicBezTo>
                    <a:pt x="1940657" y="75830"/>
                    <a:pt x="1954627" y="40270"/>
                    <a:pt x="1969867" y="23760"/>
                  </a:cubicBezTo>
                  <a:cubicBezTo>
                    <a:pt x="1981297" y="9790"/>
                    <a:pt x="2001617" y="2170"/>
                    <a:pt x="2019397" y="900"/>
                  </a:cubicBezTo>
                  <a:cubicBezTo>
                    <a:pt x="2037177" y="-1640"/>
                    <a:pt x="2057497" y="900"/>
                    <a:pt x="2072737" y="12330"/>
                  </a:cubicBezTo>
                  <a:cubicBezTo>
                    <a:pt x="2090517" y="25030"/>
                    <a:pt x="2110837" y="59320"/>
                    <a:pt x="2114647" y="80910"/>
                  </a:cubicBezTo>
                  <a:cubicBezTo>
                    <a:pt x="2117187" y="99960"/>
                    <a:pt x="2109567" y="120280"/>
                    <a:pt x="2099407" y="134250"/>
                  </a:cubicBezTo>
                  <a:cubicBezTo>
                    <a:pt x="2090517" y="148220"/>
                    <a:pt x="2080357" y="158380"/>
                    <a:pt x="2056227" y="167270"/>
                  </a:cubicBezTo>
                  <a:cubicBezTo>
                    <a:pt x="1980027" y="193940"/>
                    <a:pt x="1752697" y="172350"/>
                    <a:pt x="1535527" y="172350"/>
                  </a:cubicBezTo>
                  <a:cubicBezTo>
                    <a:pt x="1171037" y="173620"/>
                    <a:pt x="223617" y="193940"/>
                    <a:pt x="73757" y="166000"/>
                  </a:cubicBezTo>
                  <a:cubicBezTo>
                    <a:pt x="44547" y="160920"/>
                    <a:pt x="35657" y="159650"/>
                    <a:pt x="24227" y="146950"/>
                  </a:cubicBezTo>
                  <a:cubicBezTo>
                    <a:pt x="10257" y="132980"/>
                    <a:pt x="-1173" y="102500"/>
                    <a:pt x="97" y="83450"/>
                  </a:cubicBezTo>
                  <a:cubicBezTo>
                    <a:pt x="1367" y="65670"/>
                    <a:pt x="11527" y="47890"/>
                    <a:pt x="24227" y="36460"/>
                  </a:cubicBezTo>
                  <a:cubicBezTo>
                    <a:pt x="36927" y="26300"/>
                    <a:pt x="73757" y="17410"/>
                    <a:pt x="73757" y="1741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6" id="116"/>
          <p:cNvGrpSpPr/>
          <p:nvPr/>
        </p:nvGrpSpPr>
        <p:grpSpPr>
          <a:xfrm rot="0">
            <a:off x="15478125" y="5280660"/>
            <a:ext cx="1388745" cy="228600"/>
            <a:chOff x="0" y="0"/>
            <a:chExt cx="1851660" cy="30480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50608" y="49536"/>
              <a:ext cx="1750444" cy="206677"/>
            </a:xfrm>
            <a:custGeom>
              <a:avLst/>
              <a:gdLst/>
              <a:ahLst/>
              <a:cxnLst/>
              <a:rect r="r" b="b" t="t" l="l"/>
              <a:pathLst>
                <a:path h="206677" w="1750444">
                  <a:moveTo>
                    <a:pt x="76392" y="26664"/>
                  </a:moveTo>
                  <a:cubicBezTo>
                    <a:pt x="679642" y="48254"/>
                    <a:pt x="973012" y="50794"/>
                    <a:pt x="1186372" y="40634"/>
                  </a:cubicBezTo>
                  <a:cubicBezTo>
                    <a:pt x="1361632" y="33014"/>
                    <a:pt x="1585152" y="-7626"/>
                    <a:pt x="1663892" y="1264"/>
                  </a:cubicBezTo>
                  <a:cubicBezTo>
                    <a:pt x="1689292" y="3804"/>
                    <a:pt x="1700722" y="5074"/>
                    <a:pt x="1714692" y="16504"/>
                  </a:cubicBezTo>
                  <a:cubicBezTo>
                    <a:pt x="1731202" y="30474"/>
                    <a:pt x="1750252" y="64764"/>
                    <a:pt x="1750252" y="87624"/>
                  </a:cubicBezTo>
                  <a:cubicBezTo>
                    <a:pt x="1748982" y="110484"/>
                    <a:pt x="1728662" y="143504"/>
                    <a:pt x="1710882" y="156204"/>
                  </a:cubicBezTo>
                  <a:cubicBezTo>
                    <a:pt x="1696912" y="167634"/>
                    <a:pt x="1675322" y="171444"/>
                    <a:pt x="1658812" y="170174"/>
                  </a:cubicBezTo>
                  <a:cubicBezTo>
                    <a:pt x="1642302" y="167634"/>
                    <a:pt x="1621982" y="161284"/>
                    <a:pt x="1609282" y="148584"/>
                  </a:cubicBezTo>
                  <a:cubicBezTo>
                    <a:pt x="1594042" y="132074"/>
                    <a:pt x="1578802" y="96514"/>
                    <a:pt x="1581342" y="73654"/>
                  </a:cubicBezTo>
                  <a:cubicBezTo>
                    <a:pt x="1585152" y="50794"/>
                    <a:pt x="1609282" y="20314"/>
                    <a:pt x="1628332" y="10154"/>
                  </a:cubicBezTo>
                  <a:cubicBezTo>
                    <a:pt x="1643572" y="-6"/>
                    <a:pt x="1665162" y="-1276"/>
                    <a:pt x="1681672" y="2534"/>
                  </a:cubicBezTo>
                  <a:cubicBezTo>
                    <a:pt x="1698182" y="5074"/>
                    <a:pt x="1717232" y="16504"/>
                    <a:pt x="1728662" y="29204"/>
                  </a:cubicBezTo>
                  <a:cubicBezTo>
                    <a:pt x="1740092" y="41904"/>
                    <a:pt x="1748982" y="60954"/>
                    <a:pt x="1750252" y="78734"/>
                  </a:cubicBezTo>
                  <a:cubicBezTo>
                    <a:pt x="1751522" y="95244"/>
                    <a:pt x="1746442" y="116834"/>
                    <a:pt x="1736282" y="130804"/>
                  </a:cubicBezTo>
                  <a:cubicBezTo>
                    <a:pt x="1727392" y="144774"/>
                    <a:pt x="1718502" y="154934"/>
                    <a:pt x="1694372" y="165094"/>
                  </a:cubicBezTo>
                  <a:cubicBezTo>
                    <a:pt x="1620712" y="194304"/>
                    <a:pt x="1370522" y="196844"/>
                    <a:pt x="1186372" y="203194"/>
                  </a:cubicBezTo>
                  <a:cubicBezTo>
                    <a:pt x="969202" y="210814"/>
                    <a:pt x="679642" y="204464"/>
                    <a:pt x="473902" y="198114"/>
                  </a:cubicBezTo>
                  <a:cubicBezTo>
                    <a:pt x="316422" y="194304"/>
                    <a:pt x="125922" y="200654"/>
                    <a:pt x="58612" y="177794"/>
                  </a:cubicBezTo>
                  <a:cubicBezTo>
                    <a:pt x="34482" y="170174"/>
                    <a:pt x="23052" y="161284"/>
                    <a:pt x="14162" y="147314"/>
                  </a:cubicBezTo>
                  <a:cubicBezTo>
                    <a:pt x="4002" y="133344"/>
                    <a:pt x="-1078" y="111754"/>
                    <a:pt x="192" y="93974"/>
                  </a:cubicBezTo>
                  <a:cubicBezTo>
                    <a:pt x="2732" y="77464"/>
                    <a:pt x="12892" y="57144"/>
                    <a:pt x="25592" y="45714"/>
                  </a:cubicBezTo>
                  <a:cubicBezTo>
                    <a:pt x="38292" y="35554"/>
                    <a:pt x="76392" y="26664"/>
                    <a:pt x="76392" y="26664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8" id="118"/>
          <p:cNvGrpSpPr/>
          <p:nvPr/>
        </p:nvGrpSpPr>
        <p:grpSpPr>
          <a:xfrm rot="0">
            <a:off x="15455265" y="4189095"/>
            <a:ext cx="1507808" cy="233362"/>
            <a:chOff x="0" y="0"/>
            <a:chExt cx="2010410" cy="311150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50800" y="50068"/>
              <a:ext cx="1908970" cy="212554"/>
            </a:xfrm>
            <a:custGeom>
              <a:avLst/>
              <a:gdLst/>
              <a:ahLst/>
              <a:cxnLst/>
              <a:rect r="r" b="b" t="t" l="l"/>
              <a:pathLst>
                <a:path h="212554" w="1908970">
                  <a:moveTo>
                    <a:pt x="66040" y="59152"/>
                  </a:moveTo>
                  <a:cubicBezTo>
                    <a:pt x="585470" y="18512"/>
                    <a:pt x="956310" y="28672"/>
                    <a:pt x="1207770" y="23592"/>
                  </a:cubicBezTo>
                  <a:cubicBezTo>
                    <a:pt x="1414780" y="18512"/>
                    <a:pt x="1673860" y="-4348"/>
                    <a:pt x="1776730" y="732"/>
                  </a:cubicBezTo>
                  <a:cubicBezTo>
                    <a:pt x="1814830" y="3272"/>
                    <a:pt x="1832610" y="732"/>
                    <a:pt x="1854200" y="13432"/>
                  </a:cubicBezTo>
                  <a:cubicBezTo>
                    <a:pt x="1875790" y="24862"/>
                    <a:pt x="1901190" y="50262"/>
                    <a:pt x="1906270" y="73122"/>
                  </a:cubicBezTo>
                  <a:cubicBezTo>
                    <a:pt x="1911350" y="95982"/>
                    <a:pt x="1899920" y="131542"/>
                    <a:pt x="1885950" y="149322"/>
                  </a:cubicBezTo>
                  <a:cubicBezTo>
                    <a:pt x="1874520" y="163292"/>
                    <a:pt x="1855470" y="172182"/>
                    <a:pt x="1838960" y="174722"/>
                  </a:cubicBezTo>
                  <a:cubicBezTo>
                    <a:pt x="1822450" y="178532"/>
                    <a:pt x="1800860" y="177262"/>
                    <a:pt x="1785620" y="167102"/>
                  </a:cubicBezTo>
                  <a:cubicBezTo>
                    <a:pt x="1766570" y="155672"/>
                    <a:pt x="1743710" y="125192"/>
                    <a:pt x="1739900" y="102332"/>
                  </a:cubicBezTo>
                  <a:cubicBezTo>
                    <a:pt x="1737360" y="79472"/>
                    <a:pt x="1753870" y="43912"/>
                    <a:pt x="1769110" y="28672"/>
                  </a:cubicBezTo>
                  <a:cubicBezTo>
                    <a:pt x="1781810" y="14702"/>
                    <a:pt x="1802130" y="8352"/>
                    <a:pt x="1818640" y="7082"/>
                  </a:cubicBezTo>
                  <a:cubicBezTo>
                    <a:pt x="1835150" y="5812"/>
                    <a:pt x="1856740" y="9622"/>
                    <a:pt x="1870710" y="21052"/>
                  </a:cubicBezTo>
                  <a:cubicBezTo>
                    <a:pt x="1888490" y="35022"/>
                    <a:pt x="1906270" y="69312"/>
                    <a:pt x="1908810" y="90902"/>
                  </a:cubicBezTo>
                  <a:cubicBezTo>
                    <a:pt x="1910080" y="108682"/>
                    <a:pt x="1903730" y="129002"/>
                    <a:pt x="1892300" y="141702"/>
                  </a:cubicBezTo>
                  <a:cubicBezTo>
                    <a:pt x="1877060" y="158212"/>
                    <a:pt x="1858010" y="168372"/>
                    <a:pt x="1821180" y="175992"/>
                  </a:cubicBezTo>
                  <a:cubicBezTo>
                    <a:pt x="1718310" y="200122"/>
                    <a:pt x="1422400" y="184882"/>
                    <a:pt x="1207770" y="184882"/>
                  </a:cubicBezTo>
                  <a:cubicBezTo>
                    <a:pt x="971550" y="184882"/>
                    <a:pt x="673100" y="164562"/>
                    <a:pt x="463550" y="173452"/>
                  </a:cubicBezTo>
                  <a:cubicBezTo>
                    <a:pt x="311150" y="178532"/>
                    <a:pt x="135890" y="222982"/>
                    <a:pt x="68580" y="210282"/>
                  </a:cubicBezTo>
                  <a:cubicBezTo>
                    <a:pt x="43180" y="205202"/>
                    <a:pt x="31750" y="197582"/>
                    <a:pt x="20320" y="186152"/>
                  </a:cubicBezTo>
                  <a:cubicBezTo>
                    <a:pt x="8890" y="173452"/>
                    <a:pt x="1270" y="151862"/>
                    <a:pt x="0" y="135352"/>
                  </a:cubicBezTo>
                  <a:cubicBezTo>
                    <a:pt x="0" y="118842"/>
                    <a:pt x="7620" y="97252"/>
                    <a:pt x="19050" y="84552"/>
                  </a:cubicBezTo>
                  <a:cubicBezTo>
                    <a:pt x="30480" y="71852"/>
                    <a:pt x="66040" y="59152"/>
                    <a:pt x="66040" y="59152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0" id="120"/>
          <p:cNvGrpSpPr/>
          <p:nvPr/>
        </p:nvGrpSpPr>
        <p:grpSpPr>
          <a:xfrm rot="0">
            <a:off x="14934248" y="4427220"/>
            <a:ext cx="990600" cy="200978"/>
            <a:chOff x="0" y="0"/>
            <a:chExt cx="1320800" cy="267970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50153" y="50387"/>
              <a:ext cx="1222387" cy="179177"/>
            </a:xfrm>
            <a:custGeom>
              <a:avLst/>
              <a:gdLst/>
              <a:ahLst/>
              <a:cxnLst/>
              <a:rect r="r" b="b" t="t" l="l"/>
              <a:pathLst>
                <a:path h="179177" w="1222387">
                  <a:moveTo>
                    <a:pt x="75577" y="4223"/>
                  </a:moveTo>
                  <a:cubicBezTo>
                    <a:pt x="1130947" y="8033"/>
                    <a:pt x="1136027" y="-2127"/>
                    <a:pt x="1152537" y="413"/>
                  </a:cubicBezTo>
                  <a:cubicBezTo>
                    <a:pt x="1172857" y="4223"/>
                    <a:pt x="1204607" y="23273"/>
                    <a:pt x="1214767" y="42323"/>
                  </a:cubicBezTo>
                  <a:cubicBezTo>
                    <a:pt x="1224927" y="61373"/>
                    <a:pt x="1224927" y="96933"/>
                    <a:pt x="1214767" y="117253"/>
                  </a:cubicBezTo>
                  <a:cubicBezTo>
                    <a:pt x="1204607" y="136303"/>
                    <a:pt x="1175397" y="156623"/>
                    <a:pt x="1153807" y="159163"/>
                  </a:cubicBezTo>
                  <a:cubicBezTo>
                    <a:pt x="1132217" y="161703"/>
                    <a:pt x="1099197" y="146463"/>
                    <a:pt x="1083957" y="131223"/>
                  </a:cubicBezTo>
                  <a:cubicBezTo>
                    <a:pt x="1072527" y="119793"/>
                    <a:pt x="1066177" y="100743"/>
                    <a:pt x="1064907" y="84233"/>
                  </a:cubicBezTo>
                  <a:cubicBezTo>
                    <a:pt x="1063637" y="67723"/>
                    <a:pt x="1067447" y="48673"/>
                    <a:pt x="1078877" y="34703"/>
                  </a:cubicBezTo>
                  <a:cubicBezTo>
                    <a:pt x="1091577" y="19463"/>
                    <a:pt x="1122057" y="413"/>
                    <a:pt x="1144917" y="413"/>
                  </a:cubicBezTo>
                  <a:cubicBezTo>
                    <a:pt x="1166507" y="413"/>
                    <a:pt x="1198257" y="16923"/>
                    <a:pt x="1210957" y="34703"/>
                  </a:cubicBezTo>
                  <a:cubicBezTo>
                    <a:pt x="1222387" y="52483"/>
                    <a:pt x="1224927" y="89313"/>
                    <a:pt x="1218577" y="108363"/>
                  </a:cubicBezTo>
                  <a:cubicBezTo>
                    <a:pt x="1213497" y="124873"/>
                    <a:pt x="1200797" y="138843"/>
                    <a:pt x="1185557" y="147733"/>
                  </a:cubicBezTo>
                  <a:cubicBezTo>
                    <a:pt x="1166507" y="159163"/>
                    <a:pt x="1147457" y="160433"/>
                    <a:pt x="1105547" y="165513"/>
                  </a:cubicBezTo>
                  <a:cubicBezTo>
                    <a:pt x="954417" y="180753"/>
                    <a:pt x="174637" y="190913"/>
                    <a:pt x="56527" y="152813"/>
                  </a:cubicBezTo>
                  <a:cubicBezTo>
                    <a:pt x="31127" y="145193"/>
                    <a:pt x="22237" y="136303"/>
                    <a:pt x="13347" y="122333"/>
                  </a:cubicBezTo>
                  <a:cubicBezTo>
                    <a:pt x="3187" y="108363"/>
                    <a:pt x="-1893" y="86773"/>
                    <a:pt x="647" y="70263"/>
                  </a:cubicBezTo>
                  <a:cubicBezTo>
                    <a:pt x="1917" y="53753"/>
                    <a:pt x="12077" y="34703"/>
                    <a:pt x="24777" y="23273"/>
                  </a:cubicBezTo>
                  <a:cubicBezTo>
                    <a:pt x="37477" y="11843"/>
                    <a:pt x="75577" y="4223"/>
                    <a:pt x="75577" y="4223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2" id="122"/>
          <p:cNvGrpSpPr/>
          <p:nvPr/>
        </p:nvGrpSpPr>
        <p:grpSpPr>
          <a:xfrm rot="0">
            <a:off x="14925675" y="4569142"/>
            <a:ext cx="2086927" cy="205740"/>
            <a:chOff x="0" y="0"/>
            <a:chExt cx="2782570" cy="274320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50712" y="50045"/>
              <a:ext cx="2682867" cy="174592"/>
            </a:xfrm>
            <a:custGeom>
              <a:avLst/>
              <a:gdLst/>
              <a:ahLst/>
              <a:cxnLst/>
              <a:rect r="r" b="b" t="t" l="l"/>
              <a:pathLst>
                <a:path h="174592" w="2682867">
                  <a:moveTo>
                    <a:pt x="73748" y="18535"/>
                  </a:moveTo>
                  <a:cubicBezTo>
                    <a:pt x="2640418" y="10915"/>
                    <a:pt x="2655658" y="18535"/>
                    <a:pt x="2668358" y="37585"/>
                  </a:cubicBezTo>
                  <a:cubicBezTo>
                    <a:pt x="2682328" y="57905"/>
                    <a:pt x="2686138" y="96005"/>
                    <a:pt x="2677248" y="117595"/>
                  </a:cubicBezTo>
                  <a:cubicBezTo>
                    <a:pt x="2668358" y="140455"/>
                    <a:pt x="2639148" y="164585"/>
                    <a:pt x="2616288" y="169665"/>
                  </a:cubicBezTo>
                  <a:cubicBezTo>
                    <a:pt x="2593428" y="174745"/>
                    <a:pt x="2555328" y="164585"/>
                    <a:pt x="2538818" y="148075"/>
                  </a:cubicBezTo>
                  <a:cubicBezTo>
                    <a:pt x="2521038" y="132835"/>
                    <a:pt x="2509608" y="96005"/>
                    <a:pt x="2513418" y="71875"/>
                  </a:cubicBezTo>
                  <a:cubicBezTo>
                    <a:pt x="2517228" y="49015"/>
                    <a:pt x="2542628" y="19805"/>
                    <a:pt x="2561678" y="8375"/>
                  </a:cubicBezTo>
                  <a:cubicBezTo>
                    <a:pt x="2578188" y="-515"/>
                    <a:pt x="2599778" y="-1785"/>
                    <a:pt x="2616288" y="2025"/>
                  </a:cubicBezTo>
                  <a:cubicBezTo>
                    <a:pt x="2632798" y="5835"/>
                    <a:pt x="2651848" y="15995"/>
                    <a:pt x="2663278" y="31235"/>
                  </a:cubicBezTo>
                  <a:cubicBezTo>
                    <a:pt x="2675978" y="49015"/>
                    <a:pt x="2687408" y="87115"/>
                    <a:pt x="2681058" y="108705"/>
                  </a:cubicBezTo>
                  <a:cubicBezTo>
                    <a:pt x="2674708" y="131565"/>
                    <a:pt x="2649308" y="156965"/>
                    <a:pt x="2625178" y="167125"/>
                  </a:cubicBezTo>
                  <a:cubicBezTo>
                    <a:pt x="2594698" y="181095"/>
                    <a:pt x="2568028" y="170935"/>
                    <a:pt x="2507068" y="172205"/>
                  </a:cubicBezTo>
                  <a:cubicBezTo>
                    <a:pt x="2300058" y="174745"/>
                    <a:pt x="1562188" y="154425"/>
                    <a:pt x="1134198" y="154425"/>
                  </a:cubicBezTo>
                  <a:cubicBezTo>
                    <a:pt x="758278" y="154425"/>
                    <a:pt x="198208" y="188715"/>
                    <a:pt x="73748" y="167125"/>
                  </a:cubicBezTo>
                  <a:cubicBezTo>
                    <a:pt x="45808" y="162045"/>
                    <a:pt x="36918" y="159505"/>
                    <a:pt x="24218" y="148075"/>
                  </a:cubicBezTo>
                  <a:cubicBezTo>
                    <a:pt x="11518" y="134105"/>
                    <a:pt x="-1182" y="102355"/>
                    <a:pt x="88" y="83305"/>
                  </a:cubicBezTo>
                  <a:cubicBezTo>
                    <a:pt x="1358" y="66795"/>
                    <a:pt x="12788" y="47745"/>
                    <a:pt x="24218" y="36315"/>
                  </a:cubicBezTo>
                  <a:cubicBezTo>
                    <a:pt x="36918" y="26155"/>
                    <a:pt x="73748" y="18535"/>
                    <a:pt x="73748" y="18535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4" id="124"/>
          <p:cNvGrpSpPr/>
          <p:nvPr/>
        </p:nvGrpSpPr>
        <p:grpSpPr>
          <a:xfrm rot="0">
            <a:off x="14905673" y="4751070"/>
            <a:ext cx="909638" cy="203835"/>
            <a:chOff x="0" y="0"/>
            <a:chExt cx="1212850" cy="271780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50153" y="51990"/>
              <a:ext cx="1110789" cy="189319"/>
            </a:xfrm>
            <a:custGeom>
              <a:avLst/>
              <a:gdLst/>
              <a:ahLst/>
              <a:cxnLst/>
              <a:rect r="r" b="b" t="t" l="l"/>
              <a:pathLst>
                <a:path h="189319" w="1110789">
                  <a:moveTo>
                    <a:pt x="76847" y="15320"/>
                  </a:moveTo>
                  <a:cubicBezTo>
                    <a:pt x="1057287" y="3890"/>
                    <a:pt x="1066177" y="3890"/>
                    <a:pt x="1078877" y="15320"/>
                  </a:cubicBezTo>
                  <a:cubicBezTo>
                    <a:pt x="1094117" y="29290"/>
                    <a:pt x="1110627" y="63580"/>
                    <a:pt x="1110627" y="83900"/>
                  </a:cubicBezTo>
                  <a:cubicBezTo>
                    <a:pt x="1110627" y="101680"/>
                    <a:pt x="1101737" y="119460"/>
                    <a:pt x="1091577" y="132160"/>
                  </a:cubicBezTo>
                  <a:cubicBezTo>
                    <a:pt x="1081417" y="144860"/>
                    <a:pt x="1064907" y="156290"/>
                    <a:pt x="1047127" y="158830"/>
                  </a:cubicBezTo>
                  <a:cubicBezTo>
                    <a:pt x="1026807" y="161370"/>
                    <a:pt x="989977" y="153750"/>
                    <a:pt x="974737" y="138510"/>
                  </a:cubicBezTo>
                  <a:cubicBezTo>
                    <a:pt x="958227" y="123270"/>
                    <a:pt x="948067" y="87710"/>
                    <a:pt x="950607" y="67390"/>
                  </a:cubicBezTo>
                  <a:cubicBezTo>
                    <a:pt x="951877" y="49610"/>
                    <a:pt x="962037" y="33100"/>
                    <a:pt x="974737" y="21670"/>
                  </a:cubicBezTo>
                  <a:cubicBezTo>
                    <a:pt x="986167" y="10240"/>
                    <a:pt x="1003947" y="80"/>
                    <a:pt x="1021727" y="80"/>
                  </a:cubicBezTo>
                  <a:cubicBezTo>
                    <a:pt x="1042047" y="-1190"/>
                    <a:pt x="1076337" y="12780"/>
                    <a:pt x="1091577" y="28020"/>
                  </a:cubicBezTo>
                  <a:cubicBezTo>
                    <a:pt x="1104277" y="39450"/>
                    <a:pt x="1109357" y="59770"/>
                    <a:pt x="1110627" y="76280"/>
                  </a:cubicBezTo>
                  <a:cubicBezTo>
                    <a:pt x="1111897" y="91520"/>
                    <a:pt x="1105547" y="111840"/>
                    <a:pt x="1096657" y="125810"/>
                  </a:cubicBezTo>
                  <a:cubicBezTo>
                    <a:pt x="1087767" y="138510"/>
                    <a:pt x="1081417" y="148670"/>
                    <a:pt x="1056017" y="156290"/>
                  </a:cubicBezTo>
                  <a:cubicBezTo>
                    <a:pt x="946797" y="194390"/>
                    <a:pt x="207657" y="200740"/>
                    <a:pt x="76847" y="168990"/>
                  </a:cubicBezTo>
                  <a:cubicBezTo>
                    <a:pt x="41287" y="160100"/>
                    <a:pt x="26047" y="151210"/>
                    <a:pt x="13347" y="135970"/>
                  </a:cubicBezTo>
                  <a:cubicBezTo>
                    <a:pt x="3187" y="122000"/>
                    <a:pt x="-1893" y="100410"/>
                    <a:pt x="647" y="82630"/>
                  </a:cubicBezTo>
                  <a:cubicBezTo>
                    <a:pt x="3187" y="66120"/>
                    <a:pt x="13347" y="45800"/>
                    <a:pt x="26047" y="35640"/>
                  </a:cubicBezTo>
                  <a:cubicBezTo>
                    <a:pt x="38747" y="24210"/>
                    <a:pt x="76847" y="15320"/>
                    <a:pt x="76847" y="15320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6" id="126"/>
          <p:cNvGrpSpPr/>
          <p:nvPr/>
        </p:nvGrpSpPr>
        <p:grpSpPr>
          <a:xfrm rot="0">
            <a:off x="15333345" y="3491865"/>
            <a:ext cx="1744980" cy="236220"/>
            <a:chOff x="0" y="0"/>
            <a:chExt cx="2326640" cy="314960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49816" y="44033"/>
              <a:ext cx="2226730" cy="223917"/>
            </a:xfrm>
            <a:custGeom>
              <a:avLst/>
              <a:gdLst/>
              <a:ahLst/>
              <a:cxnLst/>
              <a:rect r="r" b="b" t="t" l="l"/>
              <a:pathLst>
                <a:path h="223917" w="2226730">
                  <a:moveTo>
                    <a:pt x="86074" y="41057"/>
                  </a:moveTo>
                  <a:cubicBezTo>
                    <a:pt x="569944" y="75347"/>
                    <a:pt x="1050004" y="75347"/>
                    <a:pt x="1368774" y="63917"/>
                  </a:cubicBezTo>
                  <a:cubicBezTo>
                    <a:pt x="1646904" y="53757"/>
                    <a:pt x="2038064" y="-24983"/>
                    <a:pt x="2152364" y="8037"/>
                  </a:cubicBezTo>
                  <a:cubicBezTo>
                    <a:pt x="2189194" y="18197"/>
                    <a:pt x="2205704" y="35977"/>
                    <a:pt x="2217134" y="55027"/>
                  </a:cubicBezTo>
                  <a:cubicBezTo>
                    <a:pt x="2227294" y="70267"/>
                    <a:pt x="2228564" y="91857"/>
                    <a:pt x="2224754" y="109637"/>
                  </a:cubicBezTo>
                  <a:cubicBezTo>
                    <a:pt x="2220944" y="126147"/>
                    <a:pt x="2212054" y="145197"/>
                    <a:pt x="2196814" y="156627"/>
                  </a:cubicBezTo>
                  <a:cubicBezTo>
                    <a:pt x="2179034" y="170597"/>
                    <a:pt x="2140934" y="179487"/>
                    <a:pt x="2119344" y="175677"/>
                  </a:cubicBezTo>
                  <a:cubicBezTo>
                    <a:pt x="2101564" y="173137"/>
                    <a:pt x="2083784" y="159167"/>
                    <a:pt x="2073624" y="146467"/>
                  </a:cubicBezTo>
                  <a:cubicBezTo>
                    <a:pt x="2062194" y="132497"/>
                    <a:pt x="2053304" y="112177"/>
                    <a:pt x="2054574" y="94397"/>
                  </a:cubicBezTo>
                  <a:cubicBezTo>
                    <a:pt x="2055844" y="72807"/>
                    <a:pt x="2073624" y="37247"/>
                    <a:pt x="2091404" y="23277"/>
                  </a:cubicBezTo>
                  <a:cubicBezTo>
                    <a:pt x="2105374" y="10577"/>
                    <a:pt x="2125694" y="6767"/>
                    <a:pt x="2143474" y="6767"/>
                  </a:cubicBezTo>
                  <a:cubicBezTo>
                    <a:pt x="2161254" y="8037"/>
                    <a:pt x="2181574" y="13117"/>
                    <a:pt x="2194274" y="25817"/>
                  </a:cubicBezTo>
                  <a:cubicBezTo>
                    <a:pt x="2210784" y="41057"/>
                    <a:pt x="2226024" y="77887"/>
                    <a:pt x="2226024" y="100747"/>
                  </a:cubicBezTo>
                  <a:cubicBezTo>
                    <a:pt x="2226024" y="118527"/>
                    <a:pt x="2215864" y="137577"/>
                    <a:pt x="2204434" y="150277"/>
                  </a:cubicBezTo>
                  <a:cubicBezTo>
                    <a:pt x="2193004" y="162977"/>
                    <a:pt x="2182844" y="169327"/>
                    <a:pt x="2156174" y="176947"/>
                  </a:cubicBezTo>
                  <a:cubicBezTo>
                    <a:pt x="2053304" y="206157"/>
                    <a:pt x="1648174" y="212507"/>
                    <a:pt x="1368774" y="218857"/>
                  </a:cubicBezTo>
                  <a:cubicBezTo>
                    <a:pt x="1047464" y="227747"/>
                    <a:pt x="571214" y="223937"/>
                    <a:pt x="337534" y="215047"/>
                  </a:cubicBezTo>
                  <a:cubicBezTo>
                    <a:pt x="216884" y="209967"/>
                    <a:pt x="116554" y="208697"/>
                    <a:pt x="64484" y="192187"/>
                  </a:cubicBezTo>
                  <a:cubicBezTo>
                    <a:pt x="40354" y="185837"/>
                    <a:pt x="27654" y="180757"/>
                    <a:pt x="17494" y="166787"/>
                  </a:cubicBezTo>
                  <a:cubicBezTo>
                    <a:pt x="4794" y="150277"/>
                    <a:pt x="-2826" y="117257"/>
                    <a:pt x="984" y="96937"/>
                  </a:cubicBezTo>
                  <a:cubicBezTo>
                    <a:pt x="4794" y="80427"/>
                    <a:pt x="18764" y="62647"/>
                    <a:pt x="32734" y="53757"/>
                  </a:cubicBezTo>
                  <a:cubicBezTo>
                    <a:pt x="46704" y="43597"/>
                    <a:pt x="86074" y="41057"/>
                    <a:pt x="86074" y="41057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8" id="128"/>
          <p:cNvGrpSpPr/>
          <p:nvPr/>
        </p:nvGrpSpPr>
        <p:grpSpPr>
          <a:xfrm rot="0">
            <a:off x="14903768" y="3677603"/>
            <a:ext cx="1682115" cy="229553"/>
            <a:chOff x="0" y="0"/>
            <a:chExt cx="2242820" cy="306070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50564" y="48282"/>
              <a:ext cx="2141753" cy="216245"/>
            </a:xfrm>
            <a:custGeom>
              <a:avLst/>
              <a:gdLst/>
              <a:ahLst/>
              <a:cxnLst/>
              <a:rect r="r" b="b" t="t" l="l"/>
              <a:pathLst>
                <a:path h="216245" w="2141753">
                  <a:moveTo>
                    <a:pt x="72626" y="62208"/>
                  </a:moveTo>
                  <a:cubicBezTo>
                    <a:pt x="1235946" y="55858"/>
                    <a:pt x="1921746" y="-13992"/>
                    <a:pt x="2056366" y="2518"/>
                  </a:cubicBezTo>
                  <a:cubicBezTo>
                    <a:pt x="2084306" y="5058"/>
                    <a:pt x="2093196" y="6328"/>
                    <a:pt x="2107166" y="17758"/>
                  </a:cubicBezTo>
                  <a:cubicBezTo>
                    <a:pt x="2123676" y="31728"/>
                    <a:pt x="2140186" y="64748"/>
                    <a:pt x="2141456" y="86338"/>
                  </a:cubicBezTo>
                  <a:cubicBezTo>
                    <a:pt x="2142726" y="104118"/>
                    <a:pt x="2133836" y="123168"/>
                    <a:pt x="2123676" y="137138"/>
                  </a:cubicBezTo>
                  <a:cubicBezTo>
                    <a:pt x="2113516" y="149838"/>
                    <a:pt x="2097006" y="162538"/>
                    <a:pt x="2079226" y="165078"/>
                  </a:cubicBezTo>
                  <a:cubicBezTo>
                    <a:pt x="2057636" y="168888"/>
                    <a:pt x="2020806" y="159998"/>
                    <a:pt x="2004296" y="147298"/>
                  </a:cubicBezTo>
                  <a:cubicBezTo>
                    <a:pt x="1989056" y="137138"/>
                    <a:pt x="1980166" y="118088"/>
                    <a:pt x="1977626" y="101578"/>
                  </a:cubicBezTo>
                  <a:cubicBezTo>
                    <a:pt x="1973816" y="85068"/>
                    <a:pt x="1975086" y="64748"/>
                    <a:pt x="1983976" y="49508"/>
                  </a:cubicBezTo>
                  <a:cubicBezTo>
                    <a:pt x="1995406" y="30458"/>
                    <a:pt x="2024616" y="6328"/>
                    <a:pt x="2047476" y="2518"/>
                  </a:cubicBezTo>
                  <a:cubicBezTo>
                    <a:pt x="2069066" y="-22"/>
                    <a:pt x="2104626" y="15218"/>
                    <a:pt x="2119866" y="29188"/>
                  </a:cubicBezTo>
                  <a:cubicBezTo>
                    <a:pt x="2132566" y="41888"/>
                    <a:pt x="2140186" y="60938"/>
                    <a:pt x="2141456" y="77448"/>
                  </a:cubicBezTo>
                  <a:cubicBezTo>
                    <a:pt x="2142726" y="93958"/>
                    <a:pt x="2140186" y="115548"/>
                    <a:pt x="2128756" y="129518"/>
                  </a:cubicBezTo>
                  <a:cubicBezTo>
                    <a:pt x="2116056" y="146028"/>
                    <a:pt x="2098276" y="157458"/>
                    <a:pt x="2061446" y="167618"/>
                  </a:cubicBezTo>
                  <a:cubicBezTo>
                    <a:pt x="1944606" y="200638"/>
                    <a:pt x="1492486" y="170158"/>
                    <a:pt x="1275316" y="179048"/>
                  </a:cubicBezTo>
                  <a:cubicBezTo>
                    <a:pt x="1121646" y="185398"/>
                    <a:pt x="1035286" y="199368"/>
                    <a:pt x="880346" y="204448"/>
                  </a:cubicBezTo>
                  <a:cubicBezTo>
                    <a:pt x="659366" y="210798"/>
                    <a:pt x="178036" y="226038"/>
                    <a:pt x="72626" y="206988"/>
                  </a:cubicBezTo>
                  <a:cubicBezTo>
                    <a:pt x="45956" y="201908"/>
                    <a:pt x="37066" y="199368"/>
                    <a:pt x="24366" y="187938"/>
                  </a:cubicBezTo>
                  <a:cubicBezTo>
                    <a:pt x="12936" y="177778"/>
                    <a:pt x="2776" y="158728"/>
                    <a:pt x="236" y="142218"/>
                  </a:cubicBezTo>
                  <a:cubicBezTo>
                    <a:pt x="-1034" y="126978"/>
                    <a:pt x="2776" y="106658"/>
                    <a:pt x="12936" y="92688"/>
                  </a:cubicBezTo>
                  <a:cubicBezTo>
                    <a:pt x="24366" y="77448"/>
                    <a:pt x="72626" y="62208"/>
                    <a:pt x="72626" y="62208"/>
                  </a:cubicBezTo>
                </a:path>
              </a:pathLst>
            </a:custGeom>
            <a:solidFill>
              <a:srgbClr val="DFE1E6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3843" y="698573"/>
            <a:ext cx="7823483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기술 스택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01383"/>
            <a:ext cx="16233462" cy="2981983"/>
            <a:chOff x="0" y="0"/>
            <a:chExt cx="21644616" cy="397597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970611" cy="3975978"/>
              <a:chOff x="0" y="0"/>
              <a:chExt cx="1376911" cy="78537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76911" cy="785378"/>
              </a:xfrm>
              <a:custGeom>
                <a:avLst/>
                <a:gdLst/>
                <a:ahLst/>
                <a:cxnLst/>
                <a:rect r="r" b="b" t="t" l="l"/>
                <a:pathLst>
                  <a:path h="785378" w="1376911">
                    <a:moveTo>
                      <a:pt x="44426" y="0"/>
                    </a:moveTo>
                    <a:lnTo>
                      <a:pt x="1332485" y="0"/>
                    </a:lnTo>
                    <a:cubicBezTo>
                      <a:pt x="1344267" y="0"/>
                      <a:pt x="1355567" y="4681"/>
                      <a:pt x="1363899" y="13012"/>
                    </a:cubicBezTo>
                    <a:cubicBezTo>
                      <a:pt x="1372230" y="21344"/>
                      <a:pt x="1376911" y="32644"/>
                      <a:pt x="1376911" y="44426"/>
                    </a:cubicBezTo>
                    <a:lnTo>
                      <a:pt x="1376911" y="740952"/>
                    </a:lnTo>
                    <a:cubicBezTo>
                      <a:pt x="1376911" y="752735"/>
                      <a:pt x="1372230" y="764035"/>
                      <a:pt x="1363899" y="772366"/>
                    </a:cubicBezTo>
                    <a:cubicBezTo>
                      <a:pt x="1355567" y="780698"/>
                      <a:pt x="1344267" y="785378"/>
                      <a:pt x="1332485" y="785378"/>
                    </a:cubicBezTo>
                    <a:lnTo>
                      <a:pt x="44426" y="785378"/>
                    </a:lnTo>
                    <a:cubicBezTo>
                      <a:pt x="32644" y="785378"/>
                      <a:pt x="21344" y="780698"/>
                      <a:pt x="13012" y="772366"/>
                    </a:cubicBezTo>
                    <a:cubicBezTo>
                      <a:pt x="4681" y="764035"/>
                      <a:pt x="0" y="752735"/>
                      <a:pt x="0" y="740952"/>
                    </a:cubicBezTo>
                    <a:lnTo>
                      <a:pt x="0" y="44426"/>
                    </a:lnTo>
                    <a:cubicBezTo>
                      <a:pt x="0" y="32644"/>
                      <a:pt x="4681" y="21344"/>
                      <a:pt x="13012" y="13012"/>
                    </a:cubicBezTo>
                    <a:cubicBezTo>
                      <a:pt x="21344" y="4681"/>
                      <a:pt x="32644" y="0"/>
                      <a:pt x="44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80BE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1376911" cy="852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95789" y="346726"/>
              <a:ext cx="1545113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 spc="-15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백엔드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95789" y="1321451"/>
              <a:ext cx="4490088" cy="974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Spring Boot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Spring Cloud Gateway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7335095" y="0"/>
              <a:ext cx="6970611" cy="3975978"/>
              <a:chOff x="0" y="0"/>
              <a:chExt cx="1376911" cy="7853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76911" cy="785378"/>
              </a:xfrm>
              <a:custGeom>
                <a:avLst/>
                <a:gdLst/>
                <a:ahLst/>
                <a:cxnLst/>
                <a:rect r="r" b="b" t="t" l="l"/>
                <a:pathLst>
                  <a:path h="785378" w="1376911">
                    <a:moveTo>
                      <a:pt x="44426" y="0"/>
                    </a:moveTo>
                    <a:lnTo>
                      <a:pt x="1332485" y="0"/>
                    </a:lnTo>
                    <a:cubicBezTo>
                      <a:pt x="1344267" y="0"/>
                      <a:pt x="1355567" y="4681"/>
                      <a:pt x="1363899" y="13012"/>
                    </a:cubicBezTo>
                    <a:cubicBezTo>
                      <a:pt x="1372230" y="21344"/>
                      <a:pt x="1376911" y="32644"/>
                      <a:pt x="1376911" y="44426"/>
                    </a:cubicBezTo>
                    <a:lnTo>
                      <a:pt x="1376911" y="740952"/>
                    </a:lnTo>
                    <a:cubicBezTo>
                      <a:pt x="1376911" y="752735"/>
                      <a:pt x="1372230" y="764035"/>
                      <a:pt x="1363899" y="772366"/>
                    </a:cubicBezTo>
                    <a:cubicBezTo>
                      <a:pt x="1355567" y="780698"/>
                      <a:pt x="1344267" y="785378"/>
                      <a:pt x="1332485" y="785378"/>
                    </a:cubicBezTo>
                    <a:lnTo>
                      <a:pt x="44426" y="785378"/>
                    </a:lnTo>
                    <a:cubicBezTo>
                      <a:pt x="32644" y="785378"/>
                      <a:pt x="21344" y="780698"/>
                      <a:pt x="13012" y="772366"/>
                    </a:cubicBezTo>
                    <a:cubicBezTo>
                      <a:pt x="4681" y="764035"/>
                      <a:pt x="0" y="752735"/>
                      <a:pt x="0" y="740952"/>
                    </a:cubicBezTo>
                    <a:lnTo>
                      <a:pt x="0" y="44426"/>
                    </a:lnTo>
                    <a:cubicBezTo>
                      <a:pt x="0" y="32644"/>
                      <a:pt x="4681" y="21344"/>
                      <a:pt x="13012" y="13012"/>
                    </a:cubicBezTo>
                    <a:cubicBezTo>
                      <a:pt x="21344" y="4681"/>
                      <a:pt x="32644" y="0"/>
                      <a:pt x="44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80BE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1376911" cy="852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7730883" y="359338"/>
              <a:ext cx="2799252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 spc="-15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데이터베이스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730883" y="1334151"/>
              <a:ext cx="4490088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PostgreSQL (서비스별 분리)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Milvus Vector DB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Redis (Context 캐싱)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4674005" y="0"/>
              <a:ext cx="6970611" cy="3975978"/>
              <a:chOff x="0" y="0"/>
              <a:chExt cx="1376911" cy="7853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76911" cy="785378"/>
              </a:xfrm>
              <a:custGeom>
                <a:avLst/>
                <a:gdLst/>
                <a:ahLst/>
                <a:cxnLst/>
                <a:rect r="r" b="b" t="t" l="l"/>
                <a:pathLst>
                  <a:path h="785378" w="1376911">
                    <a:moveTo>
                      <a:pt x="44426" y="0"/>
                    </a:moveTo>
                    <a:lnTo>
                      <a:pt x="1332485" y="0"/>
                    </a:lnTo>
                    <a:cubicBezTo>
                      <a:pt x="1344267" y="0"/>
                      <a:pt x="1355567" y="4681"/>
                      <a:pt x="1363899" y="13012"/>
                    </a:cubicBezTo>
                    <a:cubicBezTo>
                      <a:pt x="1372230" y="21344"/>
                      <a:pt x="1376911" y="32644"/>
                      <a:pt x="1376911" y="44426"/>
                    </a:cubicBezTo>
                    <a:lnTo>
                      <a:pt x="1376911" y="740952"/>
                    </a:lnTo>
                    <a:cubicBezTo>
                      <a:pt x="1376911" y="752735"/>
                      <a:pt x="1372230" y="764035"/>
                      <a:pt x="1363899" y="772366"/>
                    </a:cubicBezTo>
                    <a:cubicBezTo>
                      <a:pt x="1355567" y="780698"/>
                      <a:pt x="1344267" y="785378"/>
                      <a:pt x="1332485" y="785378"/>
                    </a:cubicBezTo>
                    <a:lnTo>
                      <a:pt x="44426" y="785378"/>
                    </a:lnTo>
                    <a:cubicBezTo>
                      <a:pt x="32644" y="785378"/>
                      <a:pt x="21344" y="780698"/>
                      <a:pt x="13012" y="772366"/>
                    </a:cubicBezTo>
                    <a:cubicBezTo>
                      <a:pt x="4681" y="764035"/>
                      <a:pt x="0" y="752735"/>
                      <a:pt x="0" y="740952"/>
                    </a:cubicBezTo>
                    <a:lnTo>
                      <a:pt x="0" y="44426"/>
                    </a:lnTo>
                    <a:cubicBezTo>
                      <a:pt x="0" y="32644"/>
                      <a:pt x="4681" y="21344"/>
                      <a:pt x="13012" y="13012"/>
                    </a:cubicBezTo>
                    <a:cubicBezTo>
                      <a:pt x="21344" y="4681"/>
                      <a:pt x="32644" y="0"/>
                      <a:pt x="44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80BE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1376911" cy="852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5082494" y="359426"/>
              <a:ext cx="2031987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 spc="-15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메시지큐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069794" y="1334151"/>
              <a:ext cx="5783419" cy="974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Apache Kafka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→  </a:t>
              </a: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diary-events, health-events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17626" y="6057242"/>
            <a:ext cx="16254061" cy="2981983"/>
            <a:chOff x="0" y="0"/>
            <a:chExt cx="21672081" cy="397597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970611" cy="3975978"/>
              <a:chOff x="0" y="0"/>
              <a:chExt cx="1376911" cy="7853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76911" cy="785378"/>
              </a:xfrm>
              <a:custGeom>
                <a:avLst/>
                <a:gdLst/>
                <a:ahLst/>
                <a:cxnLst/>
                <a:rect r="r" b="b" t="t" l="l"/>
                <a:pathLst>
                  <a:path h="785378" w="1376911">
                    <a:moveTo>
                      <a:pt x="44426" y="0"/>
                    </a:moveTo>
                    <a:lnTo>
                      <a:pt x="1332485" y="0"/>
                    </a:lnTo>
                    <a:cubicBezTo>
                      <a:pt x="1344267" y="0"/>
                      <a:pt x="1355567" y="4681"/>
                      <a:pt x="1363899" y="13012"/>
                    </a:cubicBezTo>
                    <a:cubicBezTo>
                      <a:pt x="1372230" y="21344"/>
                      <a:pt x="1376911" y="32644"/>
                      <a:pt x="1376911" y="44426"/>
                    </a:cubicBezTo>
                    <a:lnTo>
                      <a:pt x="1376911" y="740952"/>
                    </a:lnTo>
                    <a:cubicBezTo>
                      <a:pt x="1376911" y="752735"/>
                      <a:pt x="1372230" y="764035"/>
                      <a:pt x="1363899" y="772366"/>
                    </a:cubicBezTo>
                    <a:cubicBezTo>
                      <a:pt x="1355567" y="780698"/>
                      <a:pt x="1344267" y="785378"/>
                      <a:pt x="1332485" y="785378"/>
                    </a:cubicBezTo>
                    <a:lnTo>
                      <a:pt x="44426" y="785378"/>
                    </a:lnTo>
                    <a:cubicBezTo>
                      <a:pt x="32644" y="785378"/>
                      <a:pt x="21344" y="780698"/>
                      <a:pt x="13012" y="772366"/>
                    </a:cubicBezTo>
                    <a:cubicBezTo>
                      <a:pt x="4681" y="764035"/>
                      <a:pt x="0" y="752735"/>
                      <a:pt x="0" y="740952"/>
                    </a:cubicBezTo>
                    <a:lnTo>
                      <a:pt x="0" y="44426"/>
                    </a:lnTo>
                    <a:cubicBezTo>
                      <a:pt x="0" y="32644"/>
                      <a:pt x="4681" y="21344"/>
                      <a:pt x="13012" y="13012"/>
                    </a:cubicBezTo>
                    <a:cubicBezTo>
                      <a:pt x="21344" y="4681"/>
                      <a:pt x="32644" y="0"/>
                      <a:pt x="44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80BE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376911" cy="852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95789" y="359338"/>
              <a:ext cx="2031987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 spc="-15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AI / ML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95789" y="1334151"/>
              <a:ext cx="5783419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Google Gemini Vision 3.0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AWS Bedrock: Claude Haiku/Sonnet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AWS Titan Embeddings (1536차원)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7349859" y="0"/>
              <a:ext cx="6970611" cy="3975978"/>
              <a:chOff x="0" y="0"/>
              <a:chExt cx="1376911" cy="78537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76911" cy="785378"/>
              </a:xfrm>
              <a:custGeom>
                <a:avLst/>
                <a:gdLst/>
                <a:ahLst/>
                <a:cxnLst/>
                <a:rect r="r" b="b" t="t" l="l"/>
                <a:pathLst>
                  <a:path h="785378" w="1376911">
                    <a:moveTo>
                      <a:pt x="44426" y="0"/>
                    </a:moveTo>
                    <a:lnTo>
                      <a:pt x="1332485" y="0"/>
                    </a:lnTo>
                    <a:cubicBezTo>
                      <a:pt x="1344267" y="0"/>
                      <a:pt x="1355567" y="4681"/>
                      <a:pt x="1363899" y="13012"/>
                    </a:cubicBezTo>
                    <a:cubicBezTo>
                      <a:pt x="1372230" y="21344"/>
                      <a:pt x="1376911" y="32644"/>
                      <a:pt x="1376911" y="44426"/>
                    </a:cubicBezTo>
                    <a:lnTo>
                      <a:pt x="1376911" y="740952"/>
                    </a:lnTo>
                    <a:cubicBezTo>
                      <a:pt x="1376911" y="752735"/>
                      <a:pt x="1372230" y="764035"/>
                      <a:pt x="1363899" y="772366"/>
                    </a:cubicBezTo>
                    <a:cubicBezTo>
                      <a:pt x="1355567" y="780698"/>
                      <a:pt x="1344267" y="785378"/>
                      <a:pt x="1332485" y="785378"/>
                    </a:cubicBezTo>
                    <a:lnTo>
                      <a:pt x="44426" y="785378"/>
                    </a:lnTo>
                    <a:cubicBezTo>
                      <a:pt x="32644" y="785378"/>
                      <a:pt x="21344" y="780698"/>
                      <a:pt x="13012" y="772366"/>
                    </a:cubicBezTo>
                    <a:cubicBezTo>
                      <a:pt x="4681" y="764035"/>
                      <a:pt x="0" y="752735"/>
                      <a:pt x="0" y="740952"/>
                    </a:cubicBezTo>
                    <a:lnTo>
                      <a:pt x="0" y="44426"/>
                    </a:lnTo>
                    <a:cubicBezTo>
                      <a:pt x="0" y="32644"/>
                      <a:pt x="4681" y="21344"/>
                      <a:pt x="13012" y="13012"/>
                    </a:cubicBezTo>
                    <a:cubicBezTo>
                      <a:pt x="21344" y="4681"/>
                      <a:pt x="32644" y="0"/>
                      <a:pt x="44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80BE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66675"/>
                <a:ext cx="1376911" cy="852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745648" y="359338"/>
              <a:ext cx="2937819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 spc="-15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AWS 인프라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745648" y="1334151"/>
              <a:ext cx="5783419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S3, RDS(Postg</a:t>
              </a: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reSQL)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EKS (Kubernetes)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MSK (Kafka)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4701470" y="0"/>
              <a:ext cx="6970611" cy="3966479"/>
              <a:chOff x="0" y="0"/>
              <a:chExt cx="1376911" cy="78350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76911" cy="783502"/>
              </a:xfrm>
              <a:custGeom>
                <a:avLst/>
                <a:gdLst/>
                <a:ahLst/>
                <a:cxnLst/>
                <a:rect r="r" b="b" t="t" l="l"/>
                <a:pathLst>
                  <a:path h="783502" w="1376911">
                    <a:moveTo>
                      <a:pt x="44426" y="0"/>
                    </a:moveTo>
                    <a:lnTo>
                      <a:pt x="1332485" y="0"/>
                    </a:lnTo>
                    <a:cubicBezTo>
                      <a:pt x="1344267" y="0"/>
                      <a:pt x="1355567" y="4681"/>
                      <a:pt x="1363899" y="13012"/>
                    </a:cubicBezTo>
                    <a:cubicBezTo>
                      <a:pt x="1372230" y="21344"/>
                      <a:pt x="1376911" y="32644"/>
                      <a:pt x="1376911" y="44426"/>
                    </a:cubicBezTo>
                    <a:lnTo>
                      <a:pt x="1376911" y="739076"/>
                    </a:lnTo>
                    <a:cubicBezTo>
                      <a:pt x="1376911" y="750858"/>
                      <a:pt x="1372230" y="762158"/>
                      <a:pt x="1363899" y="770490"/>
                    </a:cubicBezTo>
                    <a:cubicBezTo>
                      <a:pt x="1355567" y="778821"/>
                      <a:pt x="1344267" y="783502"/>
                      <a:pt x="1332485" y="783502"/>
                    </a:cubicBezTo>
                    <a:lnTo>
                      <a:pt x="44426" y="783502"/>
                    </a:lnTo>
                    <a:cubicBezTo>
                      <a:pt x="32644" y="783502"/>
                      <a:pt x="21344" y="778821"/>
                      <a:pt x="13012" y="770490"/>
                    </a:cubicBezTo>
                    <a:cubicBezTo>
                      <a:pt x="4681" y="762158"/>
                      <a:pt x="0" y="750858"/>
                      <a:pt x="0" y="739076"/>
                    </a:cubicBezTo>
                    <a:lnTo>
                      <a:pt x="0" y="44426"/>
                    </a:lnTo>
                    <a:cubicBezTo>
                      <a:pt x="0" y="32644"/>
                      <a:pt x="4681" y="21344"/>
                      <a:pt x="13012" y="13012"/>
                    </a:cubicBezTo>
                    <a:cubicBezTo>
                      <a:pt x="21344" y="4681"/>
                      <a:pt x="32644" y="0"/>
                      <a:pt x="44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80BE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66675"/>
                <a:ext cx="1376911" cy="850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5097259" y="359338"/>
              <a:ext cx="3189439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 spc="-150" b="true">
                  <a:solidFill>
                    <a:srgbClr val="FF80BE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운영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5097259" y="1334151"/>
              <a:ext cx="5783419" cy="974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Docker, Kube</a:t>
              </a: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rnetes</a:t>
              </a:r>
            </a:p>
            <a:p>
              <a:pPr algn="l">
                <a:lnSpc>
                  <a:spcPts val="2875"/>
                </a:lnSpc>
              </a:pPr>
              <a:r>
                <a:rPr lang="en-US" sz="2300" spc="-115">
                  <a:solidFill>
                    <a:srgbClr val="062C47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GitHub Actions (CI/CD)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826" y="2672587"/>
            <a:ext cx="12471338" cy="7841354"/>
          </a:xfrm>
          <a:custGeom>
            <a:avLst/>
            <a:gdLst/>
            <a:ahLst/>
            <a:cxnLst/>
            <a:rect r="r" b="b" t="t" l="l"/>
            <a:pathLst>
              <a:path h="7841354" w="12471338">
                <a:moveTo>
                  <a:pt x="0" y="0"/>
                </a:moveTo>
                <a:lnTo>
                  <a:pt x="12471338" y="0"/>
                </a:lnTo>
                <a:lnTo>
                  <a:pt x="12471338" y="7841354"/>
                </a:lnTo>
                <a:lnTo>
                  <a:pt x="0" y="7841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아키텍처  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54016" y="1315073"/>
            <a:ext cx="64065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인프라 및 CI/CD 아키텍처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4780" y="1877048"/>
            <a:ext cx="8258439" cy="8248032"/>
          </a:xfrm>
          <a:custGeom>
            <a:avLst/>
            <a:gdLst/>
            <a:ahLst/>
            <a:cxnLst/>
            <a:rect r="r" b="b" t="t" l="l"/>
            <a:pathLst>
              <a:path h="8248032" w="8258439">
                <a:moveTo>
                  <a:pt x="0" y="0"/>
                </a:moveTo>
                <a:lnTo>
                  <a:pt x="8258440" y="0"/>
                </a:lnTo>
                <a:lnTo>
                  <a:pt x="8258440" y="8248032"/>
                </a:lnTo>
                <a:lnTo>
                  <a:pt x="0" y="824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5" r="0" b="-5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아키텍처  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54016" y="1315073"/>
            <a:ext cx="64065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백엔드 아키텍처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아키텍처  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754016" y="1315073"/>
            <a:ext cx="64065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아키텍처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15819" y="2088081"/>
            <a:ext cx="14621402" cy="8553520"/>
          </a:xfrm>
          <a:custGeom>
            <a:avLst/>
            <a:gdLst/>
            <a:ahLst/>
            <a:cxnLst/>
            <a:rect r="r" b="b" t="t" l="l"/>
            <a:pathLst>
              <a:path h="8553520" w="14621402">
                <a:moveTo>
                  <a:pt x="0" y="0"/>
                </a:moveTo>
                <a:lnTo>
                  <a:pt x="14621402" y="0"/>
                </a:lnTo>
                <a:lnTo>
                  <a:pt x="14621402" y="8553520"/>
                </a:lnTo>
                <a:lnTo>
                  <a:pt x="0" y="8553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3843" y="698573"/>
            <a:ext cx="7823483" cy="25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아키텍처  </a:t>
            </a:r>
          </a:p>
          <a:p>
            <a:pPr algn="l">
              <a:lnSpc>
                <a:spcPts val="104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754016" y="1315073"/>
            <a:ext cx="64065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아키텍처 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33047" y="3201364"/>
            <a:ext cx="18921047" cy="4895821"/>
          </a:xfrm>
          <a:custGeom>
            <a:avLst/>
            <a:gdLst/>
            <a:ahLst/>
            <a:cxnLst/>
            <a:rect r="r" b="b" t="t" l="l"/>
            <a:pathLst>
              <a:path h="4895821" w="18921047">
                <a:moveTo>
                  <a:pt x="0" y="0"/>
                </a:moveTo>
                <a:lnTo>
                  <a:pt x="18921047" y="0"/>
                </a:lnTo>
                <a:lnTo>
                  <a:pt x="18921047" y="4895821"/>
                </a:lnTo>
                <a:lnTo>
                  <a:pt x="0" y="489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87346"/>
            <a:ext cx="8069615" cy="2837129"/>
          </a:xfrm>
          <a:custGeom>
            <a:avLst/>
            <a:gdLst/>
            <a:ahLst/>
            <a:cxnLst/>
            <a:rect r="r" b="b" t="t" l="l"/>
            <a:pathLst>
              <a:path h="2837129" w="8069615">
                <a:moveTo>
                  <a:pt x="0" y="0"/>
                </a:moveTo>
                <a:lnTo>
                  <a:pt x="8069615" y="0"/>
                </a:lnTo>
                <a:lnTo>
                  <a:pt x="8069615" y="2837129"/>
                </a:lnTo>
                <a:lnTo>
                  <a:pt x="0" y="2837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54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35639" y="3550123"/>
            <a:ext cx="9223661" cy="3055338"/>
          </a:xfrm>
          <a:custGeom>
            <a:avLst/>
            <a:gdLst/>
            <a:ahLst/>
            <a:cxnLst/>
            <a:rect r="r" b="b" t="t" l="l"/>
            <a:pathLst>
              <a:path h="3055338" w="9223661">
                <a:moveTo>
                  <a:pt x="0" y="0"/>
                </a:moveTo>
                <a:lnTo>
                  <a:pt x="9223661" y="0"/>
                </a:lnTo>
                <a:lnTo>
                  <a:pt x="9223661" y="3055338"/>
                </a:lnTo>
                <a:lnTo>
                  <a:pt x="0" y="305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주제 선정 배경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46621"/>
            <a:ext cx="16230600" cy="16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- 2010년 17.4% → 2024년 28.6%, 국내 반려동물 양육 비율이 꾸준히 증가하며 역대 최고치 기록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반려동물 모바일 앱 사용자 수의 증가, 2019년 57만 명 → 2022년 220만 명 (약 307% 증가)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반려 인구 증가와 함께 반려동물 사망 후 슬픔과 우울감을 겪는 ‘펫로스 증후군(Pet Loss Syndrome)’호소 사례 증가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125" y="9286875"/>
            <a:ext cx="12984033" cy="108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[출처]</a:t>
            </a:r>
          </a:p>
          <a:p>
            <a:pPr algn="l">
              <a:lnSpc>
                <a:spcPts val="2100"/>
              </a:lnSpc>
            </a:pPr>
            <a:r>
              <a:rPr lang="en-US" sz="1500" spc="-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1) 데일리벳(2025.01.22) https://www.dailyvet.co.kr/news/policy/234742</a:t>
            </a:r>
          </a:p>
          <a:p>
            <a:pPr algn="l">
              <a:lnSpc>
                <a:spcPts val="2100"/>
              </a:lnSpc>
            </a:pPr>
            <a:r>
              <a:rPr lang="en-US" sz="1500" spc="-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2) 매일신문(2025.02.12) https://www.imaeil.com/page/view/2025021214233768766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983015" y="9267825"/>
            <a:ext cx="16230600" cy="0"/>
          </a:xfrm>
          <a:prstGeom prst="line">
            <a:avLst/>
          </a:prstGeom>
          <a:ln cap="flat" w="19050">
            <a:solidFill>
              <a:srgbClr val="062C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4550" y="698573"/>
            <a:ext cx="5760707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문제 정의 및 해결 필요성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" y="3378909"/>
            <a:ext cx="5470962" cy="406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반려동물 양육 인구 증가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  <a:r>
              <a:rPr lang="en-US" sz="24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반려동물 정보 관리 수요 증가</a:t>
            </a:r>
          </a:p>
          <a:p>
            <a:pPr algn="l">
              <a:lnSpc>
                <a:spcPts val="4815"/>
              </a:lnSpc>
            </a:pPr>
          </a:p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펫로스(Pet Loss) 증후군 증가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4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반려동물 상실 후 우울감 및 슬픔 호소 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4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정서적 케어 서비스 부족</a:t>
            </a:r>
          </a:p>
          <a:p>
            <a:pPr algn="l">
              <a:lnSpc>
                <a:spcPts val="481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10783" y="3378909"/>
            <a:ext cx="7748517" cy="551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기존의 반려동물 서비스를 하나의 사이트로 통합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IoT 기반 건강 관리            </a:t>
            </a: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쇼핑몰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소셜 </a:t>
            </a: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커뮤니티                   - 위치 기반 반려인 매칭</a:t>
            </a:r>
          </a:p>
          <a:p>
            <a:pPr algn="l">
              <a:lnSpc>
                <a:spcPts val="4471"/>
              </a:lnSpc>
            </a:pPr>
          </a:p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기반 추억·기록 관리 및 정서 지원 기능 제공</a:t>
            </a: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AI 다이어리: 반려동물 사진 분석을 통한 자동 일기 생성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AI 페르소나 챗봇: 일기 기반 반려동물 페르소나 챗봇 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→ 기록된 추억 데이터를 기반으로 사망 이후에도 대화를  </a:t>
            </a:r>
          </a:p>
          <a:p>
            <a:pPr algn="l">
              <a:lnSpc>
                <a:spcPts val="4127"/>
              </a:lnSpc>
            </a:pPr>
            <a:r>
              <a:rPr lang="en-US" sz="23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이어갈 수 있도록 해  펫로스 증후군 완화에 도움을 주고자 함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8230" y="2420567"/>
            <a:ext cx="1125051" cy="8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3899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문제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9954" y="2420567"/>
            <a:ext cx="2062335" cy="8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3899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해결 방안</a:t>
            </a:r>
          </a:p>
        </p:txBody>
      </p:sp>
      <p:sp>
        <p:nvSpPr>
          <p:cNvPr name="AutoShape 8" id="8"/>
          <p:cNvSpPr/>
          <p:nvPr/>
        </p:nvSpPr>
        <p:spPr>
          <a:xfrm>
            <a:off x="6784198" y="5573914"/>
            <a:ext cx="2118198" cy="0"/>
          </a:xfrm>
          <a:prstGeom prst="line">
            <a:avLst/>
          </a:prstGeom>
          <a:ln cap="flat" w="38100">
            <a:solidFill>
              <a:srgbClr val="FF80BE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3962" y="2145249"/>
            <a:ext cx="8400075" cy="7198285"/>
            <a:chOff x="0" y="0"/>
            <a:chExt cx="11200100" cy="95977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-1120010" y="-949511"/>
              <a:ext cx="13440120" cy="11245390"/>
            </a:xfrm>
            <a:prstGeom prst="rect">
              <a:avLst/>
            </a:prstGeom>
          </p:spPr>
        </p:pic>
        <p:sp>
          <p:nvSpPr>
            <p:cNvPr name="Freeform 4" id="4"/>
            <p:cNvSpPr/>
            <p:nvPr/>
          </p:nvSpPr>
          <p:spPr>
            <a:xfrm flipH="false" flipV="false" rot="38845">
              <a:off x="2520382" y="1553107"/>
              <a:ext cx="6372391" cy="6372391"/>
            </a:xfrm>
            <a:custGeom>
              <a:avLst/>
              <a:gdLst/>
              <a:ahLst/>
              <a:cxnLst/>
              <a:rect r="r" b="b" t="t" l="l"/>
              <a:pathLst>
                <a:path h="6372391" w="6372391">
                  <a:moveTo>
                    <a:pt x="0" y="0"/>
                  </a:moveTo>
                  <a:lnTo>
                    <a:pt x="6372391" y="0"/>
                  </a:lnTo>
                  <a:lnTo>
                    <a:pt x="6372391" y="6372391"/>
                  </a:lnTo>
                  <a:lnTo>
                    <a:pt x="0" y="6372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484584" y="0"/>
              <a:ext cx="1278315" cy="843688"/>
              <a:chOff x="0" y="0"/>
              <a:chExt cx="635000" cy="419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58328" y="0"/>
                    </a:moveTo>
                    <a:lnTo>
                      <a:pt x="476672" y="0"/>
                    </a:lnTo>
                    <a:cubicBezTo>
                      <a:pt x="564114" y="0"/>
                      <a:pt x="635000" y="70886"/>
                      <a:pt x="635000" y="158328"/>
                    </a:cubicBezTo>
                    <a:lnTo>
                      <a:pt x="635000" y="260772"/>
                    </a:lnTo>
                    <a:cubicBezTo>
                      <a:pt x="635000" y="348214"/>
                      <a:pt x="564114" y="419100"/>
                      <a:pt x="476672" y="419100"/>
                    </a:cubicBezTo>
                    <a:lnTo>
                      <a:pt x="158328" y="419100"/>
                    </a:lnTo>
                    <a:cubicBezTo>
                      <a:pt x="70886" y="419100"/>
                      <a:pt x="0" y="348214"/>
                      <a:pt x="0" y="260772"/>
                    </a:cubicBezTo>
                    <a:lnTo>
                      <a:pt x="0" y="158328"/>
                    </a:lnTo>
                    <a:cubicBezTo>
                      <a:pt x="0" y="70886"/>
                      <a:pt x="70886" y="0"/>
                      <a:pt x="15832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635000" cy="447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7308971" y="0"/>
              <a:ext cx="1278315" cy="843688"/>
              <a:chOff x="0" y="0"/>
              <a:chExt cx="635000" cy="4191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58328" y="0"/>
                    </a:moveTo>
                    <a:lnTo>
                      <a:pt x="476672" y="0"/>
                    </a:lnTo>
                    <a:cubicBezTo>
                      <a:pt x="564114" y="0"/>
                      <a:pt x="635000" y="70886"/>
                      <a:pt x="635000" y="158328"/>
                    </a:cubicBezTo>
                    <a:lnTo>
                      <a:pt x="635000" y="260772"/>
                    </a:lnTo>
                    <a:cubicBezTo>
                      <a:pt x="635000" y="348214"/>
                      <a:pt x="564114" y="419100"/>
                      <a:pt x="476672" y="419100"/>
                    </a:cubicBezTo>
                    <a:lnTo>
                      <a:pt x="158328" y="419100"/>
                    </a:lnTo>
                    <a:cubicBezTo>
                      <a:pt x="70886" y="419100"/>
                      <a:pt x="0" y="348214"/>
                      <a:pt x="0" y="260772"/>
                    </a:cubicBezTo>
                    <a:lnTo>
                      <a:pt x="0" y="158328"/>
                    </a:lnTo>
                    <a:cubicBezTo>
                      <a:pt x="0" y="70886"/>
                      <a:pt x="70886" y="0"/>
                      <a:pt x="15832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635000" cy="447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9921785" y="4317459"/>
              <a:ext cx="1278315" cy="843688"/>
              <a:chOff x="0" y="0"/>
              <a:chExt cx="635000" cy="419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58328" y="0"/>
                    </a:moveTo>
                    <a:lnTo>
                      <a:pt x="476672" y="0"/>
                    </a:lnTo>
                    <a:cubicBezTo>
                      <a:pt x="564114" y="0"/>
                      <a:pt x="635000" y="70886"/>
                      <a:pt x="635000" y="158328"/>
                    </a:cubicBezTo>
                    <a:lnTo>
                      <a:pt x="635000" y="260772"/>
                    </a:lnTo>
                    <a:cubicBezTo>
                      <a:pt x="635000" y="348214"/>
                      <a:pt x="564114" y="419100"/>
                      <a:pt x="476672" y="419100"/>
                    </a:cubicBezTo>
                    <a:lnTo>
                      <a:pt x="158328" y="419100"/>
                    </a:lnTo>
                    <a:cubicBezTo>
                      <a:pt x="70886" y="419100"/>
                      <a:pt x="0" y="348214"/>
                      <a:pt x="0" y="260772"/>
                    </a:cubicBezTo>
                    <a:lnTo>
                      <a:pt x="0" y="158328"/>
                    </a:lnTo>
                    <a:cubicBezTo>
                      <a:pt x="0" y="70886"/>
                      <a:pt x="70886" y="0"/>
                      <a:pt x="15832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635000" cy="447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308971" y="8754025"/>
              <a:ext cx="1278315" cy="843688"/>
              <a:chOff x="0" y="0"/>
              <a:chExt cx="635000" cy="4191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58328" y="0"/>
                    </a:moveTo>
                    <a:lnTo>
                      <a:pt x="476672" y="0"/>
                    </a:lnTo>
                    <a:cubicBezTo>
                      <a:pt x="564114" y="0"/>
                      <a:pt x="635000" y="70886"/>
                      <a:pt x="635000" y="158328"/>
                    </a:cubicBezTo>
                    <a:lnTo>
                      <a:pt x="635000" y="260772"/>
                    </a:lnTo>
                    <a:cubicBezTo>
                      <a:pt x="635000" y="348214"/>
                      <a:pt x="564114" y="419100"/>
                      <a:pt x="476672" y="419100"/>
                    </a:cubicBezTo>
                    <a:lnTo>
                      <a:pt x="158328" y="419100"/>
                    </a:lnTo>
                    <a:cubicBezTo>
                      <a:pt x="70886" y="419100"/>
                      <a:pt x="0" y="348214"/>
                      <a:pt x="0" y="260772"/>
                    </a:cubicBezTo>
                    <a:lnTo>
                      <a:pt x="0" y="158328"/>
                    </a:lnTo>
                    <a:cubicBezTo>
                      <a:pt x="0" y="70886"/>
                      <a:pt x="70886" y="0"/>
                      <a:pt x="15832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635000" cy="447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4317459"/>
              <a:ext cx="1278315" cy="843688"/>
              <a:chOff x="0" y="0"/>
              <a:chExt cx="635000" cy="4191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58328" y="0"/>
                    </a:moveTo>
                    <a:lnTo>
                      <a:pt x="476672" y="0"/>
                    </a:lnTo>
                    <a:cubicBezTo>
                      <a:pt x="564114" y="0"/>
                      <a:pt x="635000" y="70886"/>
                      <a:pt x="635000" y="158328"/>
                    </a:cubicBezTo>
                    <a:lnTo>
                      <a:pt x="635000" y="260772"/>
                    </a:lnTo>
                    <a:cubicBezTo>
                      <a:pt x="635000" y="348214"/>
                      <a:pt x="564114" y="419100"/>
                      <a:pt x="476672" y="419100"/>
                    </a:cubicBezTo>
                    <a:lnTo>
                      <a:pt x="158328" y="419100"/>
                    </a:lnTo>
                    <a:cubicBezTo>
                      <a:pt x="70886" y="419100"/>
                      <a:pt x="0" y="348214"/>
                      <a:pt x="0" y="260772"/>
                    </a:cubicBezTo>
                    <a:lnTo>
                      <a:pt x="0" y="158328"/>
                    </a:lnTo>
                    <a:cubicBezTo>
                      <a:pt x="0" y="70886"/>
                      <a:pt x="70886" y="0"/>
                      <a:pt x="15832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635000" cy="447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484584" y="8637003"/>
              <a:ext cx="1278315" cy="843688"/>
              <a:chOff x="0" y="0"/>
              <a:chExt cx="635000" cy="4191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58328" y="0"/>
                    </a:moveTo>
                    <a:lnTo>
                      <a:pt x="476672" y="0"/>
                    </a:lnTo>
                    <a:cubicBezTo>
                      <a:pt x="564114" y="0"/>
                      <a:pt x="635000" y="70886"/>
                      <a:pt x="635000" y="158328"/>
                    </a:cubicBezTo>
                    <a:lnTo>
                      <a:pt x="635000" y="260772"/>
                    </a:lnTo>
                    <a:cubicBezTo>
                      <a:pt x="635000" y="348214"/>
                      <a:pt x="564114" y="419100"/>
                      <a:pt x="476672" y="419100"/>
                    </a:cubicBezTo>
                    <a:lnTo>
                      <a:pt x="158328" y="419100"/>
                    </a:lnTo>
                    <a:cubicBezTo>
                      <a:pt x="70886" y="419100"/>
                      <a:pt x="0" y="348214"/>
                      <a:pt x="0" y="260772"/>
                    </a:cubicBezTo>
                    <a:lnTo>
                      <a:pt x="0" y="158328"/>
                    </a:lnTo>
                    <a:cubicBezTo>
                      <a:pt x="0" y="70886"/>
                      <a:pt x="70886" y="0"/>
                      <a:pt x="15832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635000" cy="447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62264" y="8732523"/>
              <a:ext cx="982174" cy="515280"/>
              <a:chOff x="0" y="0"/>
              <a:chExt cx="635000" cy="33314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" cy="333141"/>
              </a:xfrm>
              <a:custGeom>
                <a:avLst/>
                <a:gdLst/>
                <a:ahLst/>
                <a:cxnLst/>
                <a:rect r="r" b="b" t="t" l="l"/>
                <a:pathLst>
                  <a:path h="333141" w="635000">
                    <a:moveTo>
                      <a:pt x="166571" y="0"/>
                    </a:moveTo>
                    <a:lnTo>
                      <a:pt x="468429" y="0"/>
                    </a:lnTo>
                    <a:cubicBezTo>
                      <a:pt x="512607" y="0"/>
                      <a:pt x="554975" y="17549"/>
                      <a:pt x="586213" y="48787"/>
                    </a:cubicBezTo>
                    <a:cubicBezTo>
                      <a:pt x="617451" y="80025"/>
                      <a:pt x="635000" y="122393"/>
                      <a:pt x="635000" y="166571"/>
                    </a:cubicBezTo>
                    <a:lnTo>
                      <a:pt x="635000" y="166571"/>
                    </a:lnTo>
                    <a:cubicBezTo>
                      <a:pt x="635000" y="210748"/>
                      <a:pt x="617451" y="253116"/>
                      <a:pt x="586213" y="284354"/>
                    </a:cubicBezTo>
                    <a:cubicBezTo>
                      <a:pt x="554975" y="315592"/>
                      <a:pt x="512607" y="333141"/>
                      <a:pt x="468429" y="333141"/>
                    </a:cubicBezTo>
                    <a:lnTo>
                      <a:pt x="166571" y="333141"/>
                    </a:lnTo>
                    <a:cubicBezTo>
                      <a:pt x="122393" y="333141"/>
                      <a:pt x="80025" y="315592"/>
                      <a:pt x="48787" y="284354"/>
                    </a:cubicBezTo>
                    <a:cubicBezTo>
                      <a:pt x="17549" y="253116"/>
                      <a:pt x="0" y="210748"/>
                      <a:pt x="0" y="166571"/>
                    </a:cubicBezTo>
                    <a:lnTo>
                      <a:pt x="0" y="166571"/>
                    </a:lnTo>
                    <a:cubicBezTo>
                      <a:pt x="0" y="122393"/>
                      <a:pt x="17549" y="80025"/>
                      <a:pt x="48787" y="48787"/>
                    </a:cubicBezTo>
                    <a:cubicBezTo>
                      <a:pt x="80025" y="17549"/>
                      <a:pt x="122393" y="0"/>
                      <a:pt x="166571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635000" cy="371241"/>
              </a:xfrm>
              <a:prstGeom prst="rect">
                <a:avLst/>
              </a:prstGeom>
            </p:spPr>
            <p:txBody>
              <a:bodyPr anchor="ctr" rtlCol="false" tIns="50604" lIns="50604" bIns="50604" rIns="50604"/>
              <a:lstStyle/>
              <a:p>
                <a:pPr algn="ctr">
                  <a:lnSpc>
                    <a:spcPts val="264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7657268" y="153493"/>
              <a:ext cx="1224506" cy="808174"/>
              <a:chOff x="0" y="0"/>
              <a:chExt cx="635000" cy="4191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165286" y="0"/>
                    </a:moveTo>
                    <a:lnTo>
                      <a:pt x="469714" y="0"/>
                    </a:lnTo>
                    <a:cubicBezTo>
                      <a:pt x="513551" y="0"/>
                      <a:pt x="555592" y="17414"/>
                      <a:pt x="586589" y="48411"/>
                    </a:cubicBezTo>
                    <a:cubicBezTo>
                      <a:pt x="617586" y="79408"/>
                      <a:pt x="635000" y="121449"/>
                      <a:pt x="635000" y="165286"/>
                    </a:cubicBezTo>
                    <a:lnTo>
                      <a:pt x="635000" y="253814"/>
                    </a:lnTo>
                    <a:cubicBezTo>
                      <a:pt x="635000" y="297651"/>
                      <a:pt x="617586" y="339692"/>
                      <a:pt x="586589" y="370689"/>
                    </a:cubicBezTo>
                    <a:cubicBezTo>
                      <a:pt x="555592" y="401686"/>
                      <a:pt x="513551" y="419100"/>
                      <a:pt x="469714" y="419100"/>
                    </a:cubicBezTo>
                    <a:lnTo>
                      <a:pt x="165286" y="419100"/>
                    </a:lnTo>
                    <a:cubicBezTo>
                      <a:pt x="121449" y="419100"/>
                      <a:pt x="79408" y="401686"/>
                      <a:pt x="48411" y="370689"/>
                    </a:cubicBezTo>
                    <a:cubicBezTo>
                      <a:pt x="17414" y="339692"/>
                      <a:pt x="0" y="297651"/>
                      <a:pt x="0" y="253814"/>
                    </a:cubicBezTo>
                    <a:lnTo>
                      <a:pt x="0" y="165286"/>
                    </a:lnTo>
                    <a:cubicBezTo>
                      <a:pt x="0" y="121449"/>
                      <a:pt x="17414" y="79408"/>
                      <a:pt x="48411" y="48411"/>
                    </a:cubicBezTo>
                    <a:cubicBezTo>
                      <a:pt x="79408" y="17414"/>
                      <a:pt x="121449" y="0"/>
                      <a:pt x="165286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635000" cy="476250"/>
              </a:xfrm>
              <a:prstGeom prst="rect">
                <a:avLst/>
              </a:prstGeom>
            </p:spPr>
            <p:txBody>
              <a:bodyPr anchor="ctr" rtlCol="false" tIns="50604" lIns="50604" bIns="50604" rIns="50604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주제 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98991" y="5052876"/>
            <a:ext cx="3690018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b="true" sz="4199" spc="-209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반려인들을 위한 </a:t>
            </a:r>
          </a:p>
          <a:p>
            <a:pPr algn="ctr">
              <a:lnSpc>
                <a:spcPts val="5249"/>
              </a:lnSpc>
            </a:pPr>
            <a:r>
              <a:rPr lang="en-US" b="true" sz="4199" spc="-209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통합 사이트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01851" y="5167756"/>
            <a:ext cx="952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11466476" y="2379493"/>
            <a:ext cx="3755123" cy="804108"/>
            <a:chOff x="0" y="0"/>
            <a:chExt cx="5006831" cy="107214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2700" y="-85725"/>
              <a:ext cx="2394960" cy="695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-120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AI 다이어리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68802"/>
              <a:ext cx="5006831" cy="503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이미지 분석을 통한 다이어리 생성 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89209" y="4987278"/>
            <a:ext cx="3758731" cy="1195831"/>
            <a:chOff x="0" y="0"/>
            <a:chExt cx="5011642" cy="1594441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85725"/>
              <a:ext cx="3385560" cy="695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-120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AI 페르소나 챗봇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70399"/>
              <a:ext cx="5011642" cy="1024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생성된 다이어리 기반의 반려동물 페르소나 챗봇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666825" y="7909850"/>
            <a:ext cx="3758731" cy="1195831"/>
            <a:chOff x="0" y="0"/>
            <a:chExt cx="5011642" cy="1594441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85725"/>
              <a:ext cx="3385560" cy="695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-120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헬스케어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570399"/>
              <a:ext cx="5011642" cy="1024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IoT 기기를 통해 반려동물 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건강 상태 분석 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064597" y="7951742"/>
            <a:ext cx="3758731" cy="1201783"/>
            <a:chOff x="0" y="0"/>
            <a:chExt cx="5011642" cy="1602377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1575281" y="-85725"/>
              <a:ext cx="3385560" cy="695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-120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펫메이트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578335"/>
              <a:ext cx="5011642" cy="1024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위치 기반으로</a:t>
              </a:r>
            </a:p>
            <a:p>
              <a:pPr algn="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근처 반려인을 메이트로 추천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940060" y="4981326"/>
            <a:ext cx="3758731" cy="1201783"/>
            <a:chOff x="0" y="0"/>
            <a:chExt cx="5011642" cy="1602377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1575281" y="-85725"/>
              <a:ext cx="3385560" cy="695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-120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소셜 커뮤니티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578335"/>
              <a:ext cx="5011642" cy="1024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사용자가 반려 생활을</a:t>
              </a:r>
            </a:p>
            <a:p>
              <a:pPr algn="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공유하고 다른 </a:t>
              </a: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사용자와 소통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064597" y="2443328"/>
            <a:ext cx="3758731" cy="811258"/>
            <a:chOff x="0" y="0"/>
            <a:chExt cx="5011642" cy="1081677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1575281" y="-85725"/>
              <a:ext cx="3385560" cy="695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-120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쇼핑몰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578335"/>
              <a:ext cx="5011642" cy="503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88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반려동물을 위한 전용 쇼핑몰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15255"/>
            <a:ext cx="4761622" cy="4978507"/>
          </a:xfrm>
          <a:custGeom>
            <a:avLst/>
            <a:gdLst/>
            <a:ahLst/>
            <a:cxnLst/>
            <a:rect r="r" b="b" t="t" l="l"/>
            <a:pathLst>
              <a:path h="4978507" w="4761622">
                <a:moveTo>
                  <a:pt x="0" y="0"/>
                </a:moveTo>
                <a:lnTo>
                  <a:pt x="4761622" y="0"/>
                </a:lnTo>
                <a:lnTo>
                  <a:pt x="4761622" y="4978507"/>
                </a:lnTo>
                <a:lnTo>
                  <a:pt x="0" y="4978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0750" y="4318329"/>
            <a:ext cx="5871678" cy="4507757"/>
          </a:xfrm>
          <a:custGeom>
            <a:avLst/>
            <a:gdLst/>
            <a:ahLst/>
            <a:cxnLst/>
            <a:rect r="r" b="b" t="t" l="l"/>
            <a:pathLst>
              <a:path h="4507757" w="5871678">
                <a:moveTo>
                  <a:pt x="0" y="0"/>
                </a:moveTo>
                <a:lnTo>
                  <a:pt x="5871678" y="0"/>
                </a:lnTo>
                <a:lnTo>
                  <a:pt x="5871678" y="4507756"/>
                </a:lnTo>
                <a:lnTo>
                  <a:pt x="0" y="4507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43" r="-5101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상세 기능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8228" y="1372564"/>
            <a:ext cx="215672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다이어리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82146" y="4175454"/>
            <a:ext cx="5784752" cy="390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AI가 작성한 일기를 사용자가 수정할 수도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  있으며, 다이어리 꾸미기도 가능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</a:t>
            </a: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작성된 일기는 소셜피드에 공유하거나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보관함에 저장할 수 있음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일기 작성 시 마일리지가 적립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한 달마다 작성한 일기 기반으로 일기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  보고서(= 리캡) 자동 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5410" y="2320999"/>
            <a:ext cx="10821488" cy="12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사용자가 반려동물의 사진을 올리면 </a:t>
            </a:r>
          </a:p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AI가 반려동물의 시점에서 </a:t>
            </a: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일기를 자동으로 작성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상세 기능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38228" y="1372564"/>
            <a:ext cx="261944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 페르소나 챗봇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89685" y="2537884"/>
            <a:ext cx="8069615" cy="12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생성된 다이어리를 바탕으로 </a:t>
            </a:r>
          </a:p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3D 디지털 반려동물 페르소나를 </a:t>
            </a: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생성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89685" y="4669402"/>
            <a:ext cx="8293500" cy="221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 사용자는 챗봇을 통해 반려동물과 대화하듯 소통할 수 있음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다이어리가 일정 개수 이상이 되어야 페르소나 챗봇 생성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반려동물 사후에도 축적된 데이터 기반으로 대화할 수 있음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  → 펫로스 증후군 완화에 도움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5359" y="2568941"/>
            <a:ext cx="5432917" cy="4319532"/>
          </a:xfrm>
          <a:custGeom>
            <a:avLst/>
            <a:gdLst/>
            <a:ahLst/>
            <a:cxnLst/>
            <a:rect r="r" b="b" t="t" l="l"/>
            <a:pathLst>
              <a:path h="4319532" w="5432917">
                <a:moveTo>
                  <a:pt x="0" y="0"/>
                </a:moveTo>
                <a:lnTo>
                  <a:pt x="5432916" y="0"/>
                </a:lnTo>
                <a:lnTo>
                  <a:pt x="5432916" y="4319532"/>
                </a:lnTo>
                <a:lnTo>
                  <a:pt x="0" y="4319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222" r="-351987" b="-6949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88068" y="4728707"/>
            <a:ext cx="4551124" cy="4739653"/>
          </a:xfrm>
          <a:custGeom>
            <a:avLst/>
            <a:gdLst/>
            <a:ahLst/>
            <a:cxnLst/>
            <a:rect r="r" b="b" t="t" l="l"/>
            <a:pathLst>
              <a:path h="4739653" w="4551124">
                <a:moveTo>
                  <a:pt x="0" y="0"/>
                </a:moveTo>
                <a:lnTo>
                  <a:pt x="4551124" y="0"/>
                </a:lnTo>
                <a:lnTo>
                  <a:pt x="4551124" y="4739654"/>
                </a:lnTo>
                <a:lnTo>
                  <a:pt x="0" y="473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395" t="-11123" r="-6721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36836"/>
            <a:ext cx="8407117" cy="5884982"/>
          </a:xfrm>
          <a:custGeom>
            <a:avLst/>
            <a:gdLst/>
            <a:ahLst/>
            <a:cxnLst/>
            <a:rect r="r" b="b" t="t" l="l"/>
            <a:pathLst>
              <a:path h="5884982" w="8407117">
                <a:moveTo>
                  <a:pt x="0" y="0"/>
                </a:moveTo>
                <a:lnTo>
                  <a:pt x="8407117" y="0"/>
                </a:lnTo>
                <a:lnTo>
                  <a:pt x="8407117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0170" y="6369107"/>
            <a:ext cx="5118571" cy="2889193"/>
          </a:xfrm>
          <a:custGeom>
            <a:avLst/>
            <a:gdLst/>
            <a:ahLst/>
            <a:cxnLst/>
            <a:rect r="r" b="b" t="t" l="l"/>
            <a:pathLst>
              <a:path h="2889193" w="5118571">
                <a:moveTo>
                  <a:pt x="0" y="0"/>
                </a:moveTo>
                <a:lnTo>
                  <a:pt x="5118570" y="0"/>
                </a:lnTo>
                <a:lnTo>
                  <a:pt x="5118570" y="2889193"/>
                </a:lnTo>
                <a:lnTo>
                  <a:pt x="0" y="2889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상세 기능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8228" y="1372564"/>
            <a:ext cx="215672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헬스케어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5166" y="2578284"/>
            <a:ext cx="6792223" cy="12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IoT 기기를 통해 측정한 데이터를 </a:t>
            </a:r>
          </a:p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기반으로 건강 상태를 </a:t>
            </a: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분석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5166" y="4558989"/>
            <a:ext cx="7735729" cy="221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WITHaPET(IoT기기) 연동 시 마일리지 제공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WITHaPET 기기를 통해 측정한 데이터를 백엔드에 전송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기록된 건강 데이터를 분석하여 월간 건강 리포트를 제공</a:t>
            </a:r>
          </a:p>
          <a:p>
            <a:pPr algn="l">
              <a:lnSpc>
                <a:spcPts val="447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98740" y="8753728"/>
            <a:ext cx="3140997" cy="4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000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[사진] WITHaPET 기기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18689"/>
            <a:ext cx="5354310" cy="6137209"/>
          </a:xfrm>
          <a:custGeom>
            <a:avLst/>
            <a:gdLst/>
            <a:ahLst/>
            <a:cxnLst/>
            <a:rect r="r" b="b" t="t" l="l"/>
            <a:pathLst>
              <a:path h="6137209" w="5354310">
                <a:moveTo>
                  <a:pt x="0" y="0"/>
                </a:moveTo>
                <a:lnTo>
                  <a:pt x="5354310" y="0"/>
                </a:lnTo>
                <a:lnTo>
                  <a:pt x="5354310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1551" y="5346382"/>
            <a:ext cx="7410075" cy="3911918"/>
          </a:xfrm>
          <a:custGeom>
            <a:avLst/>
            <a:gdLst/>
            <a:ahLst/>
            <a:cxnLst/>
            <a:rect r="r" b="b" t="t" l="l"/>
            <a:pathLst>
              <a:path h="3911918" w="7410075">
                <a:moveTo>
                  <a:pt x="0" y="0"/>
                </a:moveTo>
                <a:lnTo>
                  <a:pt x="7410075" y="0"/>
                </a:lnTo>
                <a:lnTo>
                  <a:pt x="7410075" y="3911918"/>
                </a:lnTo>
                <a:lnTo>
                  <a:pt x="0" y="3911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3578"/>
            <a:ext cx="1455676" cy="1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b="true" sz="7500" spc="-450">
                <a:solidFill>
                  <a:srgbClr val="FF80BE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550" y="698573"/>
            <a:ext cx="5691089" cy="11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7"/>
              </a:lnSpc>
            </a:pPr>
            <a:r>
              <a:rPr lang="en-US" sz="4599" spc="-183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상세 기능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8228" y="1372564"/>
            <a:ext cx="215672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50" b="true">
                <a:solidFill>
                  <a:srgbClr val="FF80B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펫메이트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8228" y="2347239"/>
            <a:ext cx="9447926" cy="12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GPS 기반 위치 정보를 활용하여 </a:t>
            </a:r>
          </a:p>
          <a:p>
            <a:pPr algn="l">
              <a:lnSpc>
                <a:spcPts val="5159"/>
              </a:lnSpc>
            </a:pP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근처의 반려인을 메이트로 </a:t>
            </a:r>
            <a:r>
              <a:rPr lang="en-US" sz="2999" b="true">
                <a:solidFill>
                  <a:srgbClr val="1E1E4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5448" y="5203507"/>
            <a:ext cx="4280706" cy="109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매칭 상태 온/오프라인 가능 </a:t>
            </a:r>
          </a:p>
          <a:p>
            <a:pPr algn="l">
              <a:lnSpc>
                <a:spcPts val="4471"/>
              </a:lnSpc>
            </a:pPr>
            <a:r>
              <a:rPr lang="en-US" sz="2599">
                <a:solidFill>
                  <a:srgbClr val="1E1E49"/>
                </a:solidFill>
                <a:latin typeface="Nanum Square"/>
                <a:ea typeface="Nanum Square"/>
                <a:cs typeface="Nanum Square"/>
                <a:sym typeface="Nanum Square"/>
              </a:rPr>
              <a:t>- 매칭 시 DM 메시지 가능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DAG59Xabe_w</dc:identifier>
  <dcterms:modified xsi:type="dcterms:W3CDTF">2011-08-01T06:04:30Z</dcterms:modified>
  <cp:revision>1</cp:revision>
  <dc:title>프로젝트 프레젠테이션</dc:title>
</cp:coreProperties>
</file>